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charts/chart1.xml" ContentType="application/vnd.openxmlformats-officedocument.drawingml.chart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258" r:id="rId3"/>
    <p:sldId id="257" r:id="rId4"/>
    <p:sldId id="598" r:id="rId5"/>
    <p:sldId id="259" r:id="rId6"/>
    <p:sldId id="260" r:id="rId7"/>
    <p:sldId id="262" r:id="rId8"/>
    <p:sldId id="263" r:id="rId9"/>
    <p:sldId id="264" r:id="rId10"/>
    <p:sldId id="331" r:id="rId11"/>
    <p:sldId id="333" r:id="rId12"/>
    <p:sldId id="334" r:id="rId13"/>
    <p:sldId id="335" r:id="rId14"/>
    <p:sldId id="336" r:id="rId15"/>
    <p:sldId id="337" r:id="rId16"/>
    <p:sldId id="339" r:id="rId17"/>
    <p:sldId id="265" r:id="rId18"/>
    <p:sldId id="340" r:id="rId19"/>
    <p:sldId id="341" r:id="rId20"/>
    <p:sldId id="343" r:id="rId21"/>
    <p:sldId id="344" r:id="rId22"/>
    <p:sldId id="346" r:id="rId23"/>
    <p:sldId id="594" r:id="rId24"/>
    <p:sldId id="599" r:id="rId25"/>
    <p:sldId id="342" r:id="rId26"/>
    <p:sldId id="597" r:id="rId27"/>
    <p:sldId id="600" r:id="rId28"/>
    <p:sldId id="601" r:id="rId29"/>
    <p:sldId id="602" r:id="rId30"/>
    <p:sldId id="603" r:id="rId31"/>
    <p:sldId id="604" r:id="rId32"/>
    <p:sldId id="605" r:id="rId33"/>
    <p:sldId id="607" r:id="rId34"/>
    <p:sldId id="608" r:id="rId35"/>
    <p:sldId id="609" r:id="rId36"/>
    <p:sldId id="610" r:id="rId37"/>
    <p:sldId id="611" r:id="rId38"/>
    <p:sldId id="612" r:id="rId39"/>
    <p:sldId id="615" r:id="rId40"/>
    <p:sldId id="613" r:id="rId41"/>
    <p:sldId id="616" r:id="rId42"/>
    <p:sldId id="617" r:id="rId43"/>
    <p:sldId id="618" r:id="rId44"/>
    <p:sldId id="619" r:id="rId45"/>
    <p:sldId id="620" r:id="rId46"/>
    <p:sldId id="621" r:id="rId47"/>
    <p:sldId id="622" r:id="rId48"/>
    <p:sldId id="623" r:id="rId49"/>
    <p:sldId id="625" r:id="rId50"/>
    <p:sldId id="626" r:id="rId51"/>
    <p:sldId id="627" r:id="rId52"/>
    <p:sldId id="628" r:id="rId53"/>
    <p:sldId id="629" r:id="rId54"/>
    <p:sldId id="630" r:id="rId55"/>
    <p:sldId id="631" r:id="rId56"/>
    <p:sldId id="632" r:id="rId57"/>
    <p:sldId id="633" r:id="rId58"/>
    <p:sldId id="634" r:id="rId59"/>
    <p:sldId id="635" r:id="rId60"/>
    <p:sldId id="636" r:id="rId61"/>
    <p:sldId id="637" r:id="rId62"/>
    <p:sldId id="311" r:id="rId63"/>
    <p:sldId id="638" r:id="rId64"/>
    <p:sldId id="639" r:id="rId65"/>
    <p:sldId id="640" r:id="rId66"/>
    <p:sldId id="641" r:id="rId67"/>
    <p:sldId id="644" r:id="rId68"/>
    <p:sldId id="645" r:id="rId69"/>
    <p:sldId id="646" r:id="rId70"/>
    <p:sldId id="647" r:id="rId71"/>
    <p:sldId id="648" r:id="rId72"/>
    <p:sldId id="649" r:id="rId73"/>
    <p:sldId id="650" r:id="rId74"/>
    <p:sldId id="651" r:id="rId75"/>
    <p:sldId id="652" r:id="rId76"/>
    <p:sldId id="655" r:id="rId77"/>
    <p:sldId id="653" r:id="rId78"/>
    <p:sldId id="656" r:id="rId79"/>
    <p:sldId id="657" r:id="rId80"/>
    <p:sldId id="658" r:id="rId81"/>
    <p:sldId id="659" r:id="rId82"/>
    <p:sldId id="660" r:id="rId83"/>
    <p:sldId id="661" r:id="rId84"/>
    <p:sldId id="662" r:id="rId85"/>
    <p:sldId id="663" r:id="rId86"/>
    <p:sldId id="665" r:id="rId8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3882" autoAdjust="0"/>
  </p:normalViewPr>
  <p:slideViewPr>
    <p:cSldViewPr snapToGrid="0">
      <p:cViewPr>
        <p:scale>
          <a:sx n="122" d="100"/>
          <a:sy n="122" d="100"/>
        </p:scale>
        <p:origin x="-15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877068125328162E-2"/>
          <c:y val="0.13670928455396858"/>
          <c:w val="0.91011131772892206"/>
          <c:h val="0.508011287803316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Объекты торговли</c:v>
                </c:pt>
                <c:pt idx="1">
                  <c:v>Объекты общественного питания </c:v>
                </c:pt>
                <c:pt idx="2">
                  <c:v>Объекты бытового обслуживания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268</c:v>
                </c:pt>
                <c:pt idx="1">
                  <c:v>46</c:v>
                </c:pt>
                <c:pt idx="2">
                  <c:v>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83-4925-AE2E-6441A7F759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Объекты торговли</c:v>
                </c:pt>
                <c:pt idx="1">
                  <c:v>Объекты общественного питания </c:v>
                </c:pt>
                <c:pt idx="2">
                  <c:v>Объекты бытового обслуживания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253</c:v>
                </c:pt>
                <c:pt idx="1">
                  <c:v>44</c:v>
                </c:pt>
                <c:pt idx="2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883-4925-AE2E-6441A7F7591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Объекты торговли</c:v>
                </c:pt>
                <c:pt idx="1">
                  <c:v>Объекты общественного питания </c:v>
                </c:pt>
                <c:pt idx="2">
                  <c:v>Объекты бытового обслуживания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3"/>
                <c:pt idx="0">
                  <c:v>245</c:v>
                </c:pt>
                <c:pt idx="1">
                  <c:v>39</c:v>
                </c:pt>
                <c:pt idx="2">
                  <c:v>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883-4925-AE2E-6441A7F7591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Объекты торговли</c:v>
                </c:pt>
                <c:pt idx="1">
                  <c:v>Объекты общественного питания </c:v>
                </c:pt>
                <c:pt idx="2">
                  <c:v>Объекты бытового обслуживания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3"/>
                <c:pt idx="0">
                  <c:v>183</c:v>
                </c:pt>
                <c:pt idx="1">
                  <c:v>16</c:v>
                </c:pt>
                <c:pt idx="2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883-4925-AE2E-6441A7F7591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Объекты торговли</c:v>
                </c:pt>
                <c:pt idx="1">
                  <c:v>Объекты общественного питания </c:v>
                </c:pt>
                <c:pt idx="2">
                  <c:v>Объекты бытового обслуживания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3"/>
                <c:pt idx="0">
                  <c:v>128</c:v>
                </c:pt>
                <c:pt idx="1">
                  <c:v>7</c:v>
                </c:pt>
                <c:pt idx="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883-4925-AE2E-6441A7F7591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2016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Объекты торговли</c:v>
                </c:pt>
                <c:pt idx="1">
                  <c:v>Объекты общественного питания </c:v>
                </c:pt>
                <c:pt idx="2">
                  <c:v>Объекты бытового обслуживания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3"/>
                <c:pt idx="0">
                  <c:v>96</c:v>
                </c:pt>
                <c:pt idx="1">
                  <c:v>4</c:v>
                </c:pt>
                <c:pt idx="2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883-4925-AE2E-6441A7F759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50955904"/>
        <c:axId val="150957440"/>
        <c:axId val="0"/>
      </c:bar3DChart>
      <c:catAx>
        <c:axId val="15095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957440"/>
        <c:crosses val="autoZero"/>
        <c:auto val="1"/>
        <c:lblAlgn val="ctr"/>
        <c:lblOffset val="100"/>
        <c:noMultiLvlLbl val="0"/>
      </c:catAx>
      <c:valAx>
        <c:axId val="15095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95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Relationship Id="rId4" Type="http://schemas.openxmlformats.org/officeDocument/2006/relationships/image" Target="../media/image96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F541F-F8F7-46A9-8E46-7C1295B933EC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DD89E05-17D0-44CC-97A2-934827151B04}">
      <dgm:prSet phldrT="[Текст]" custT="1"/>
      <dgm:spPr/>
      <dgm:t>
        <a:bodyPr/>
        <a:lstStyle/>
        <a:p>
          <a:r>
            <a:rPr lang="ru-RU" sz="2000" dirty="0"/>
            <a:t>В соответствии с постановлением Правительства Москвы № 484-ПП от 13 сентября 2012 года «О дополнительных мероприятиях по социально-экономическому развитию районов города Москвы» выполнены мероприятия на сумму </a:t>
          </a:r>
          <a:r>
            <a:rPr lang="ru-RU" sz="2000" b="1" dirty="0"/>
            <a:t>3 908 058,74 рублей</a:t>
          </a:r>
          <a:r>
            <a:rPr lang="ru-RU" sz="2000" dirty="0"/>
            <a:t>.</a:t>
          </a:r>
        </a:p>
      </dgm:t>
    </dgm:pt>
    <dgm:pt modelId="{E58F4254-641E-42D2-A78D-B707E3D88FC1}" type="parTrans" cxnId="{9C6D514A-D9B3-4C4E-8611-92C00672929A}">
      <dgm:prSet/>
      <dgm:spPr/>
      <dgm:t>
        <a:bodyPr/>
        <a:lstStyle/>
        <a:p>
          <a:endParaRPr lang="ru-RU"/>
        </a:p>
      </dgm:t>
    </dgm:pt>
    <dgm:pt modelId="{9670AD71-F261-49BE-B860-C61D19061223}" type="sibTrans" cxnId="{9C6D514A-D9B3-4C4E-8611-92C00672929A}">
      <dgm:prSet/>
      <dgm:spPr/>
      <dgm:t>
        <a:bodyPr/>
        <a:lstStyle/>
        <a:p>
          <a:endParaRPr lang="ru-RU"/>
        </a:p>
      </dgm:t>
    </dgm:pt>
    <dgm:pt modelId="{F5C14A44-1E8C-4952-AC72-C887C6EAE5C1}" type="pres">
      <dgm:prSet presAssocID="{100F541F-F8F7-46A9-8E46-7C1295B933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4D6F67-8AAE-48F1-83C5-A0FA806F91F1}" type="pres">
      <dgm:prSet presAssocID="{FDD89E05-17D0-44CC-97A2-934827151B04}" presName="parentText" presStyleLbl="node1" presStyleIdx="0" presStyleCnt="1" custLinFactY="-4583" custLinFactNeighborX="-13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6D514A-D9B3-4C4E-8611-92C00672929A}" srcId="{100F541F-F8F7-46A9-8E46-7C1295B933EC}" destId="{FDD89E05-17D0-44CC-97A2-934827151B04}" srcOrd="0" destOrd="0" parTransId="{E58F4254-641E-42D2-A78D-B707E3D88FC1}" sibTransId="{9670AD71-F261-49BE-B860-C61D19061223}"/>
    <dgm:cxn modelId="{5404B5E6-CB22-4624-A2EF-C2AB7BF3D9E4}" type="presOf" srcId="{FDD89E05-17D0-44CC-97A2-934827151B04}" destId="{174D6F67-8AAE-48F1-83C5-A0FA806F91F1}" srcOrd="0" destOrd="0" presId="urn:microsoft.com/office/officeart/2005/8/layout/vList2"/>
    <dgm:cxn modelId="{38FE034A-12C6-4B7A-8827-6460CDAC5D15}" type="presOf" srcId="{100F541F-F8F7-46A9-8E46-7C1295B933EC}" destId="{F5C14A44-1E8C-4952-AC72-C887C6EAE5C1}" srcOrd="0" destOrd="0" presId="urn:microsoft.com/office/officeart/2005/8/layout/vList2"/>
    <dgm:cxn modelId="{7E7503EF-F71B-44EF-B41D-4B1787689170}" type="presParOf" srcId="{F5C14A44-1E8C-4952-AC72-C887C6EAE5C1}" destId="{174D6F67-8AAE-48F1-83C5-A0FA806F91F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4B1DA1-F527-4B6D-A747-0940167B5D57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2B0E211D-A810-48FB-B743-E0912D7F1E81}">
      <dgm:prSet custT="1"/>
      <dgm:spPr/>
      <dgm:t>
        <a:bodyPr/>
        <a:lstStyle/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Задействовано 204 человека переписного персонала (контролеры, переписчики, стационарные переписчики).</a:t>
          </a:r>
          <a:endParaRPr lang="ru-RU" sz="1800" dirty="0"/>
        </a:p>
      </dgm:t>
    </dgm:pt>
    <dgm:pt modelId="{2A9D3D35-E115-4CB3-9902-74453CECACF5}" type="parTrans" cxnId="{C984733D-31F6-43A5-854B-5DA404A9F109}">
      <dgm:prSet/>
      <dgm:spPr/>
      <dgm:t>
        <a:bodyPr/>
        <a:lstStyle/>
        <a:p>
          <a:endParaRPr lang="ru-RU"/>
        </a:p>
      </dgm:t>
    </dgm:pt>
    <dgm:pt modelId="{FE37A11C-BA0B-4867-8FC7-07C22E8560CB}" type="sibTrans" cxnId="{C984733D-31F6-43A5-854B-5DA404A9F109}">
      <dgm:prSet/>
      <dgm:spPr/>
      <dgm:t>
        <a:bodyPr/>
        <a:lstStyle/>
        <a:p>
          <a:endParaRPr lang="ru-RU"/>
        </a:p>
      </dgm:t>
    </dgm:pt>
    <dgm:pt modelId="{F23C63E7-7F48-4663-99BD-1845D0E83D86}">
      <dgm:prSet custT="1"/>
      <dgm:spPr/>
      <dgm:t>
        <a:bodyPr/>
        <a:lstStyle/>
        <a:p>
          <a:r>
            <a: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Организовано функционирование 29 переписных участков (в том числе: материально-техническое обеспечение, обеспечение СИЗ, формирование переписного персонала, организация прохождения тестирования переписного персонала в медицинских организациях во время проведения переписи).</a:t>
          </a:r>
          <a:endParaRPr lang="ru-RU" sz="1800" dirty="0"/>
        </a:p>
      </dgm:t>
    </dgm:pt>
    <dgm:pt modelId="{2AC6FBB4-8AB6-439C-91DD-3769F650E727}" type="parTrans" cxnId="{C49A00E5-2874-441D-B12A-D254225A1A52}">
      <dgm:prSet/>
      <dgm:spPr/>
      <dgm:t>
        <a:bodyPr/>
        <a:lstStyle/>
        <a:p>
          <a:endParaRPr lang="ru-RU"/>
        </a:p>
      </dgm:t>
    </dgm:pt>
    <dgm:pt modelId="{12E4FBA6-7B45-483A-A11A-0C46A1323E34}" type="sibTrans" cxnId="{C49A00E5-2874-441D-B12A-D254225A1A52}">
      <dgm:prSet/>
      <dgm:spPr/>
      <dgm:t>
        <a:bodyPr/>
        <a:lstStyle/>
        <a:p>
          <a:endParaRPr lang="ru-RU"/>
        </a:p>
      </dgm:t>
    </dgm:pt>
    <dgm:pt modelId="{CDB20BFE-E4FD-4E0D-A63C-95B640F2475D}" type="pres">
      <dgm:prSet presAssocID="{264B1DA1-F527-4B6D-A747-0940167B5D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1C453B-2695-4BD2-A074-81B9516884BA}" type="pres">
      <dgm:prSet presAssocID="{2B0E211D-A810-48FB-B743-E0912D7F1E81}" presName="parentText" presStyleLbl="node1" presStyleIdx="0" presStyleCnt="2" custScaleX="99481" custScaleY="98414" custLinFactY="-8045" custLinFactNeighborX="100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9F748-6B4A-467A-A99F-6AA553342145}" type="pres">
      <dgm:prSet presAssocID="{FE37A11C-BA0B-4867-8FC7-07C22E8560CB}" presName="spacer" presStyleCnt="0"/>
      <dgm:spPr/>
    </dgm:pt>
    <dgm:pt modelId="{270493B2-C0D6-4118-BA3A-A71D117A3930}" type="pres">
      <dgm:prSet presAssocID="{F23C63E7-7F48-4663-99BD-1845D0E83D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BEE595-095D-44AE-9037-225742528473}" type="presOf" srcId="{F23C63E7-7F48-4663-99BD-1845D0E83D86}" destId="{270493B2-C0D6-4118-BA3A-A71D117A3930}" srcOrd="0" destOrd="0" presId="urn:microsoft.com/office/officeart/2005/8/layout/vList2"/>
    <dgm:cxn modelId="{04B3DD47-5866-4C58-A35C-68025E1E85EE}" type="presOf" srcId="{264B1DA1-F527-4B6D-A747-0940167B5D57}" destId="{CDB20BFE-E4FD-4E0D-A63C-95B640F2475D}" srcOrd="0" destOrd="0" presId="urn:microsoft.com/office/officeart/2005/8/layout/vList2"/>
    <dgm:cxn modelId="{C65C2799-C212-4C79-9E55-607E8376370A}" type="presOf" srcId="{2B0E211D-A810-48FB-B743-E0912D7F1E81}" destId="{A61C453B-2695-4BD2-A074-81B9516884BA}" srcOrd="0" destOrd="0" presId="urn:microsoft.com/office/officeart/2005/8/layout/vList2"/>
    <dgm:cxn modelId="{C49A00E5-2874-441D-B12A-D254225A1A52}" srcId="{264B1DA1-F527-4B6D-A747-0940167B5D57}" destId="{F23C63E7-7F48-4663-99BD-1845D0E83D86}" srcOrd="1" destOrd="0" parTransId="{2AC6FBB4-8AB6-439C-91DD-3769F650E727}" sibTransId="{12E4FBA6-7B45-483A-A11A-0C46A1323E34}"/>
    <dgm:cxn modelId="{C984733D-31F6-43A5-854B-5DA404A9F109}" srcId="{264B1DA1-F527-4B6D-A747-0940167B5D57}" destId="{2B0E211D-A810-48FB-B743-E0912D7F1E81}" srcOrd="0" destOrd="0" parTransId="{2A9D3D35-E115-4CB3-9902-74453CECACF5}" sibTransId="{FE37A11C-BA0B-4867-8FC7-07C22E8560CB}"/>
    <dgm:cxn modelId="{DE20AED0-30E5-4CCD-BA20-9197E54B1A62}" type="presParOf" srcId="{CDB20BFE-E4FD-4E0D-A63C-95B640F2475D}" destId="{A61C453B-2695-4BD2-A074-81B9516884BA}" srcOrd="0" destOrd="0" presId="urn:microsoft.com/office/officeart/2005/8/layout/vList2"/>
    <dgm:cxn modelId="{DE36E5EC-3BCD-494E-AA7B-11B1EF6068FC}" type="presParOf" srcId="{CDB20BFE-E4FD-4E0D-A63C-95B640F2475D}" destId="{1D09F748-6B4A-467A-A99F-6AA553342145}" srcOrd="1" destOrd="0" presId="urn:microsoft.com/office/officeart/2005/8/layout/vList2"/>
    <dgm:cxn modelId="{83A4EC15-5A22-49FC-8FC2-C3C33290613D}" type="presParOf" srcId="{CDB20BFE-E4FD-4E0D-A63C-95B640F2475D}" destId="{270493B2-C0D6-4118-BA3A-A71D117A393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75F19DA-3DD5-440D-B964-E4F875F8E621}" type="doc">
      <dgm:prSet loTypeId="urn:microsoft.com/office/officeart/2008/layout/PictureAccent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C7886B23-13AE-477A-8A94-3024E0CB33D8}">
      <dgm:prSet phldrT="[Текст]" custT="1"/>
      <dgm:spPr/>
      <dgm:t>
        <a:bodyPr/>
        <a:lstStyle/>
        <a:p>
          <a:r>
            <a:rPr lang="ru-RU" sz="2400" b="1" dirty="0"/>
            <a:t>Управа района </a:t>
          </a:r>
          <a:r>
            <a:rPr lang="ru-RU" sz="2400" b="1" dirty="0" err="1"/>
            <a:t>Некрасовка</a:t>
          </a:r>
          <a:r>
            <a:rPr lang="ru-RU" sz="2400" b="1" dirty="0"/>
            <a:t> города Москвы вносит на согласование в Совет депутатов муниципального округа </a:t>
          </a:r>
          <a:r>
            <a:rPr lang="ru-RU" sz="2400" b="1" dirty="0" err="1"/>
            <a:t>Некрасовка</a:t>
          </a:r>
          <a:r>
            <a:rPr lang="ru-RU" sz="2400" b="1" dirty="0"/>
            <a:t>: </a:t>
          </a:r>
        </a:p>
      </dgm:t>
    </dgm:pt>
    <dgm:pt modelId="{DA6D9911-8A90-4BBD-A5CA-165E2CB3FEBF}" type="parTrans" cxnId="{E9936EA9-107B-4C9F-AC6D-41E3758145B1}">
      <dgm:prSet/>
      <dgm:spPr/>
      <dgm:t>
        <a:bodyPr/>
        <a:lstStyle/>
        <a:p>
          <a:endParaRPr lang="ru-RU"/>
        </a:p>
      </dgm:t>
    </dgm:pt>
    <dgm:pt modelId="{4F8DF9B5-52C2-46C5-9587-8970F092BE02}" type="sibTrans" cxnId="{E9936EA9-107B-4C9F-AC6D-41E3758145B1}">
      <dgm:prSet/>
      <dgm:spPr/>
      <dgm:t>
        <a:bodyPr/>
        <a:lstStyle/>
        <a:p>
          <a:endParaRPr lang="ru-RU"/>
        </a:p>
      </dgm:t>
    </dgm:pt>
    <dgm:pt modelId="{D4576C6D-ADD6-4DF1-BAE4-5FEE6C5D4CCD}">
      <dgm:prSet custT="1"/>
      <dgm:spPr/>
      <dgm:t>
        <a:bodyPr/>
        <a:lstStyle/>
        <a:p>
          <a:pPr algn="ctr">
            <a:buFontTx/>
            <a:buNone/>
          </a:pPr>
          <a:r>
            <a:rPr lang="ru-RU" sz="1800" dirty="0"/>
            <a:t>ежеквартальные планы по досуговой, социально-воспитательной, физкультурно-оздоровительной и спортивной работе с населением по месту жительства;</a:t>
          </a:r>
        </a:p>
      </dgm:t>
    </dgm:pt>
    <dgm:pt modelId="{96D436D0-5E8A-4404-B517-B775CD77E0C0}" type="parTrans" cxnId="{A1B4F506-D1E8-4DAD-99EE-F5124B96DC2F}">
      <dgm:prSet/>
      <dgm:spPr/>
      <dgm:t>
        <a:bodyPr/>
        <a:lstStyle/>
        <a:p>
          <a:endParaRPr lang="ru-RU"/>
        </a:p>
      </dgm:t>
    </dgm:pt>
    <dgm:pt modelId="{9DAE5691-CB61-4331-97E5-3EB66C986243}" type="sibTrans" cxnId="{A1B4F506-D1E8-4DAD-99EE-F5124B96DC2F}">
      <dgm:prSet/>
      <dgm:spPr/>
      <dgm:t>
        <a:bodyPr/>
        <a:lstStyle/>
        <a:p>
          <a:endParaRPr lang="ru-RU"/>
        </a:p>
      </dgm:t>
    </dgm:pt>
    <dgm:pt modelId="{43676410-797E-4C3A-A4CB-A09039460393}">
      <dgm:prSet custT="1"/>
      <dgm:spPr/>
      <dgm:t>
        <a:bodyPr/>
        <a:lstStyle/>
        <a:p>
          <a:r>
            <a:rPr lang="ru-RU" sz="1800" dirty="0"/>
            <a:t>адреса дворовых территорий для благоустройства за счёт средств стимулирования управ районов;</a:t>
          </a:r>
        </a:p>
      </dgm:t>
    </dgm:pt>
    <dgm:pt modelId="{C1F03755-9815-4B3E-A68E-8095CD94D0F6}" type="parTrans" cxnId="{20683D8F-F2F0-4F3B-A3FB-EA4D27FC9C9F}">
      <dgm:prSet/>
      <dgm:spPr/>
      <dgm:t>
        <a:bodyPr/>
        <a:lstStyle/>
        <a:p>
          <a:endParaRPr lang="ru-RU"/>
        </a:p>
      </dgm:t>
    </dgm:pt>
    <dgm:pt modelId="{DB23F159-ABF9-4275-8E85-A9AE7F6EA9D8}" type="sibTrans" cxnId="{20683D8F-F2F0-4F3B-A3FB-EA4D27FC9C9F}">
      <dgm:prSet/>
      <dgm:spPr/>
      <dgm:t>
        <a:bodyPr/>
        <a:lstStyle/>
        <a:p>
          <a:endParaRPr lang="ru-RU"/>
        </a:p>
      </dgm:t>
    </dgm:pt>
    <dgm:pt modelId="{F9D47A4A-3874-484B-9006-C22C791E0602}">
      <dgm:prSet custT="1"/>
      <dgm:spPr/>
      <dgm:t>
        <a:bodyPr/>
        <a:lstStyle/>
        <a:p>
          <a:r>
            <a:rPr lang="ru-RU" sz="1800" dirty="0"/>
            <a:t>распределение средств социально-экономического развития района.</a:t>
          </a:r>
        </a:p>
      </dgm:t>
    </dgm:pt>
    <dgm:pt modelId="{D3B3A674-FF40-4F20-973F-C9F653367895}" type="parTrans" cxnId="{44DAC63F-A0B0-4FD3-8C08-64387A3F0BFD}">
      <dgm:prSet/>
      <dgm:spPr/>
      <dgm:t>
        <a:bodyPr/>
        <a:lstStyle/>
        <a:p>
          <a:endParaRPr lang="ru-RU"/>
        </a:p>
      </dgm:t>
    </dgm:pt>
    <dgm:pt modelId="{9B017175-984F-4A70-B4CA-FB7897E48974}" type="sibTrans" cxnId="{44DAC63F-A0B0-4FD3-8C08-64387A3F0BFD}">
      <dgm:prSet/>
      <dgm:spPr/>
      <dgm:t>
        <a:bodyPr/>
        <a:lstStyle/>
        <a:p>
          <a:endParaRPr lang="ru-RU"/>
        </a:p>
      </dgm:t>
    </dgm:pt>
    <dgm:pt modelId="{D4EA93E4-59C9-4B9A-BA45-E674F3F75BDD}" type="pres">
      <dgm:prSet presAssocID="{275F19DA-3DD5-440D-B964-E4F875F8E62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90820B9-801F-4A2F-AA47-23E7B63EDCAC}" type="pres">
      <dgm:prSet presAssocID="{C7886B23-13AE-477A-8A94-3024E0CB33D8}" presName="root" presStyleCnt="0">
        <dgm:presLayoutVars>
          <dgm:chMax/>
          <dgm:chPref val="4"/>
        </dgm:presLayoutVars>
      </dgm:prSet>
      <dgm:spPr/>
    </dgm:pt>
    <dgm:pt modelId="{98C50CE5-A536-469C-8EDB-75E38FAC1639}" type="pres">
      <dgm:prSet presAssocID="{C7886B23-13AE-477A-8A94-3024E0CB33D8}" presName="rootComposite" presStyleCnt="0">
        <dgm:presLayoutVars/>
      </dgm:prSet>
      <dgm:spPr/>
    </dgm:pt>
    <dgm:pt modelId="{A126C2E7-3571-4012-8344-751A85667231}" type="pres">
      <dgm:prSet presAssocID="{C7886B23-13AE-477A-8A94-3024E0CB33D8}" presName="rootText" presStyleLbl="node0" presStyleIdx="0" presStyleCnt="1" custScaleY="131403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70DA7EA1-D2A8-49E9-8E98-319ACCC0C460}" type="pres">
      <dgm:prSet presAssocID="{C7886B23-13AE-477A-8A94-3024E0CB33D8}" presName="childShape" presStyleCnt="0">
        <dgm:presLayoutVars>
          <dgm:chMax val="0"/>
          <dgm:chPref val="0"/>
        </dgm:presLayoutVars>
      </dgm:prSet>
      <dgm:spPr/>
    </dgm:pt>
    <dgm:pt modelId="{9FE47F45-6320-41E8-9055-A68D7875B9ED}" type="pres">
      <dgm:prSet presAssocID="{D4576C6D-ADD6-4DF1-BAE4-5FEE6C5D4CCD}" presName="childComposite" presStyleCnt="0">
        <dgm:presLayoutVars>
          <dgm:chMax val="0"/>
          <dgm:chPref val="0"/>
        </dgm:presLayoutVars>
      </dgm:prSet>
      <dgm:spPr/>
    </dgm:pt>
    <dgm:pt modelId="{1C7EA3A5-F8F5-4D76-B31C-6A4CF4A2DEC3}" type="pres">
      <dgm:prSet presAssocID="{D4576C6D-ADD6-4DF1-BAE4-5FEE6C5D4CCD}" presName="Image" presStyleLbl="node1" presStyleIdx="0" presStyleCnt="3"/>
      <dgm:spPr>
        <a:solidFill>
          <a:schemeClr val="accent5">
            <a:hueOff val="0"/>
            <a:satOff val="0"/>
            <a:lumOff val="0"/>
            <a:alpha val="0"/>
          </a:schemeClr>
        </a:solidFill>
      </dgm:spPr>
    </dgm:pt>
    <dgm:pt modelId="{AFAADCF3-9EE4-45B5-817F-23D28771E1BF}" type="pres">
      <dgm:prSet presAssocID="{D4576C6D-ADD6-4DF1-BAE4-5FEE6C5D4CCD}" presName="childText" presStyleLbl="lnNode1" presStyleIdx="0" presStyleCnt="3" custScaleY="102370" custLinFactNeighborX="-11910" custLinFactNeighborY="10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FD92D-E98F-451C-B381-B620DE576887}" type="pres">
      <dgm:prSet presAssocID="{43676410-797E-4C3A-A4CB-A09039460393}" presName="childComposite" presStyleCnt="0">
        <dgm:presLayoutVars>
          <dgm:chMax val="0"/>
          <dgm:chPref val="0"/>
        </dgm:presLayoutVars>
      </dgm:prSet>
      <dgm:spPr/>
    </dgm:pt>
    <dgm:pt modelId="{502B7447-F1B7-42BC-B64C-AA70578AE806}" type="pres">
      <dgm:prSet presAssocID="{43676410-797E-4C3A-A4CB-A09039460393}" presName="Image" presStyleLbl="node1" presStyleIdx="1" presStyleCnt="3"/>
      <dgm:spPr>
        <a:solidFill>
          <a:schemeClr val="accent5">
            <a:hueOff val="0"/>
            <a:satOff val="0"/>
            <a:lumOff val="0"/>
            <a:alpha val="0"/>
          </a:schemeClr>
        </a:solidFill>
      </dgm:spPr>
    </dgm:pt>
    <dgm:pt modelId="{C20C6F09-4BBF-4239-95FE-62DD1DF9361E}" type="pres">
      <dgm:prSet presAssocID="{43676410-797E-4C3A-A4CB-A09039460393}" presName="childText" presStyleLbl="lnNode1" presStyleIdx="1" presStyleCnt="3" custLinFactNeighborX="-11910" custLinFactNeighborY="1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8E8CB-3CF1-4524-AA06-F67D719155EA}" type="pres">
      <dgm:prSet presAssocID="{F9D47A4A-3874-484B-9006-C22C791E0602}" presName="childComposite" presStyleCnt="0">
        <dgm:presLayoutVars>
          <dgm:chMax val="0"/>
          <dgm:chPref val="0"/>
        </dgm:presLayoutVars>
      </dgm:prSet>
      <dgm:spPr/>
    </dgm:pt>
    <dgm:pt modelId="{2C35C559-33B0-4DCD-AA09-D7772A3925A4}" type="pres">
      <dgm:prSet presAssocID="{F9D47A4A-3874-484B-9006-C22C791E0602}" presName="Image" presStyleLbl="node1" presStyleIdx="2" presStyleCnt="3"/>
      <dgm:spPr>
        <a:solidFill>
          <a:schemeClr val="accent5">
            <a:hueOff val="0"/>
            <a:satOff val="0"/>
            <a:lumOff val="0"/>
            <a:alpha val="0"/>
          </a:schemeClr>
        </a:solidFill>
      </dgm:spPr>
    </dgm:pt>
    <dgm:pt modelId="{2B2F6AB2-82DC-4FF4-971B-45A15D7C0E84}" type="pres">
      <dgm:prSet presAssocID="{F9D47A4A-3874-484B-9006-C22C791E0602}" presName="childText" presStyleLbl="lnNode1" presStyleIdx="2" presStyleCnt="3" custLinFactNeighborX="-11910" custLinFactNeighborY="1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B4F506-D1E8-4DAD-99EE-F5124B96DC2F}" srcId="{C7886B23-13AE-477A-8A94-3024E0CB33D8}" destId="{D4576C6D-ADD6-4DF1-BAE4-5FEE6C5D4CCD}" srcOrd="0" destOrd="0" parTransId="{96D436D0-5E8A-4404-B517-B775CD77E0C0}" sibTransId="{9DAE5691-CB61-4331-97E5-3EB66C986243}"/>
    <dgm:cxn modelId="{20683D8F-F2F0-4F3B-A3FB-EA4D27FC9C9F}" srcId="{C7886B23-13AE-477A-8A94-3024E0CB33D8}" destId="{43676410-797E-4C3A-A4CB-A09039460393}" srcOrd="1" destOrd="0" parTransId="{C1F03755-9815-4B3E-A68E-8095CD94D0F6}" sibTransId="{DB23F159-ABF9-4275-8E85-A9AE7F6EA9D8}"/>
    <dgm:cxn modelId="{E9936EA9-107B-4C9F-AC6D-41E3758145B1}" srcId="{275F19DA-3DD5-440D-B964-E4F875F8E621}" destId="{C7886B23-13AE-477A-8A94-3024E0CB33D8}" srcOrd="0" destOrd="0" parTransId="{DA6D9911-8A90-4BBD-A5CA-165E2CB3FEBF}" sibTransId="{4F8DF9B5-52C2-46C5-9587-8970F092BE02}"/>
    <dgm:cxn modelId="{44DAC63F-A0B0-4FD3-8C08-64387A3F0BFD}" srcId="{C7886B23-13AE-477A-8A94-3024E0CB33D8}" destId="{F9D47A4A-3874-484B-9006-C22C791E0602}" srcOrd="2" destOrd="0" parTransId="{D3B3A674-FF40-4F20-973F-C9F653367895}" sibTransId="{9B017175-984F-4A70-B4CA-FB7897E48974}"/>
    <dgm:cxn modelId="{39ABF316-592F-4778-A2CB-C9A70D34FCE2}" type="presOf" srcId="{F9D47A4A-3874-484B-9006-C22C791E0602}" destId="{2B2F6AB2-82DC-4FF4-971B-45A15D7C0E84}" srcOrd="0" destOrd="0" presId="urn:microsoft.com/office/officeart/2008/layout/PictureAccentList"/>
    <dgm:cxn modelId="{B0E08FE6-E161-403D-817A-7D247E96C13A}" type="presOf" srcId="{D4576C6D-ADD6-4DF1-BAE4-5FEE6C5D4CCD}" destId="{AFAADCF3-9EE4-45B5-817F-23D28771E1BF}" srcOrd="0" destOrd="0" presId="urn:microsoft.com/office/officeart/2008/layout/PictureAccentList"/>
    <dgm:cxn modelId="{D7364AD5-C557-470C-A4F5-7F25A5B8A4BA}" type="presOf" srcId="{C7886B23-13AE-477A-8A94-3024E0CB33D8}" destId="{A126C2E7-3571-4012-8344-751A85667231}" srcOrd="0" destOrd="0" presId="urn:microsoft.com/office/officeart/2008/layout/PictureAccentList"/>
    <dgm:cxn modelId="{4AD8E29C-50C2-4F05-9A5A-FAABC5AAE1CC}" type="presOf" srcId="{43676410-797E-4C3A-A4CB-A09039460393}" destId="{C20C6F09-4BBF-4239-95FE-62DD1DF9361E}" srcOrd="0" destOrd="0" presId="urn:microsoft.com/office/officeart/2008/layout/PictureAccentList"/>
    <dgm:cxn modelId="{8FC564F8-7DF6-4A20-A13A-4065289371F8}" type="presOf" srcId="{275F19DA-3DD5-440D-B964-E4F875F8E621}" destId="{D4EA93E4-59C9-4B9A-BA45-E674F3F75BDD}" srcOrd="0" destOrd="0" presId="urn:microsoft.com/office/officeart/2008/layout/PictureAccentList"/>
    <dgm:cxn modelId="{85214202-9FFA-4D5F-81DC-0E699E50F089}" type="presParOf" srcId="{D4EA93E4-59C9-4B9A-BA45-E674F3F75BDD}" destId="{C90820B9-801F-4A2F-AA47-23E7B63EDCAC}" srcOrd="0" destOrd="0" presId="urn:microsoft.com/office/officeart/2008/layout/PictureAccentList"/>
    <dgm:cxn modelId="{EBA3640F-D7D2-456E-A059-6A51FB02009D}" type="presParOf" srcId="{C90820B9-801F-4A2F-AA47-23E7B63EDCAC}" destId="{98C50CE5-A536-469C-8EDB-75E38FAC1639}" srcOrd="0" destOrd="0" presId="urn:microsoft.com/office/officeart/2008/layout/PictureAccentList"/>
    <dgm:cxn modelId="{C1187630-958D-4927-B65C-EA4757280765}" type="presParOf" srcId="{98C50CE5-A536-469C-8EDB-75E38FAC1639}" destId="{A126C2E7-3571-4012-8344-751A85667231}" srcOrd="0" destOrd="0" presId="urn:microsoft.com/office/officeart/2008/layout/PictureAccentList"/>
    <dgm:cxn modelId="{EC09A2BA-9A3D-4ED1-B3CB-6A440FB75F39}" type="presParOf" srcId="{C90820B9-801F-4A2F-AA47-23E7B63EDCAC}" destId="{70DA7EA1-D2A8-49E9-8E98-319ACCC0C460}" srcOrd="1" destOrd="0" presId="urn:microsoft.com/office/officeart/2008/layout/PictureAccentList"/>
    <dgm:cxn modelId="{CCE11C0E-FFB4-426F-8CEC-CC1DB846085A}" type="presParOf" srcId="{70DA7EA1-D2A8-49E9-8E98-319ACCC0C460}" destId="{9FE47F45-6320-41E8-9055-A68D7875B9ED}" srcOrd="0" destOrd="0" presId="urn:microsoft.com/office/officeart/2008/layout/PictureAccentList"/>
    <dgm:cxn modelId="{34477D71-BEE2-4037-A2A3-76822B7D7F20}" type="presParOf" srcId="{9FE47F45-6320-41E8-9055-A68D7875B9ED}" destId="{1C7EA3A5-F8F5-4D76-B31C-6A4CF4A2DEC3}" srcOrd="0" destOrd="0" presId="urn:microsoft.com/office/officeart/2008/layout/PictureAccentList"/>
    <dgm:cxn modelId="{0E317C2C-17DC-46ED-900A-CA9D6167468E}" type="presParOf" srcId="{9FE47F45-6320-41E8-9055-A68D7875B9ED}" destId="{AFAADCF3-9EE4-45B5-817F-23D28771E1BF}" srcOrd="1" destOrd="0" presId="urn:microsoft.com/office/officeart/2008/layout/PictureAccentList"/>
    <dgm:cxn modelId="{4ABC5FE2-94A9-4D96-9A98-C47B72717B87}" type="presParOf" srcId="{70DA7EA1-D2A8-49E9-8E98-319ACCC0C460}" destId="{746FD92D-E98F-451C-B381-B620DE576887}" srcOrd="1" destOrd="0" presId="urn:microsoft.com/office/officeart/2008/layout/PictureAccentList"/>
    <dgm:cxn modelId="{7CE10FD1-5C5E-4E56-A7B1-87C0A89A7F64}" type="presParOf" srcId="{746FD92D-E98F-451C-B381-B620DE576887}" destId="{502B7447-F1B7-42BC-B64C-AA70578AE806}" srcOrd="0" destOrd="0" presId="urn:microsoft.com/office/officeart/2008/layout/PictureAccentList"/>
    <dgm:cxn modelId="{2A4CE70B-4BE4-4F8A-A161-436B324A06B1}" type="presParOf" srcId="{746FD92D-E98F-451C-B381-B620DE576887}" destId="{C20C6F09-4BBF-4239-95FE-62DD1DF9361E}" srcOrd="1" destOrd="0" presId="urn:microsoft.com/office/officeart/2008/layout/PictureAccentList"/>
    <dgm:cxn modelId="{D1BCCD74-6DD1-4493-A5EA-DE1562EB6AE3}" type="presParOf" srcId="{70DA7EA1-D2A8-49E9-8E98-319ACCC0C460}" destId="{CF08E8CB-3CF1-4524-AA06-F67D719155EA}" srcOrd="2" destOrd="0" presId="urn:microsoft.com/office/officeart/2008/layout/PictureAccentList"/>
    <dgm:cxn modelId="{39F42195-130C-4CB3-A49A-14A8700BAA8D}" type="presParOf" srcId="{CF08E8CB-3CF1-4524-AA06-F67D719155EA}" destId="{2C35C559-33B0-4DCD-AA09-D7772A3925A4}" srcOrd="0" destOrd="0" presId="urn:microsoft.com/office/officeart/2008/layout/PictureAccentList"/>
    <dgm:cxn modelId="{65893B67-D0C2-44E3-8F26-D9DF3F63E50E}" type="presParOf" srcId="{CF08E8CB-3CF1-4524-AA06-F67D719155EA}" destId="{2B2F6AB2-82DC-4FF4-971B-45A15D7C0E8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6074EFB-B42F-402C-98D3-74192A9EFE43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2038A653-7691-4F44-946C-E6C2A7B22265}">
      <dgm:prSet phldrT="[Текст]" custT="1"/>
      <dgm:spPr/>
      <dgm:t>
        <a:bodyPr/>
        <a:lstStyle/>
        <a:p>
          <a:r>
            <a:rPr lang="ru-RU" sz="2000" b="1" dirty="0"/>
            <a:t>25</a:t>
          </a:r>
        </a:p>
      </dgm:t>
    </dgm:pt>
    <dgm:pt modelId="{0D724D76-C0F0-44B6-A69C-00F3FF7370CC}" type="parTrans" cxnId="{98D429A3-0D31-4DD9-928A-BB7CE69188FF}">
      <dgm:prSet/>
      <dgm:spPr/>
      <dgm:t>
        <a:bodyPr/>
        <a:lstStyle/>
        <a:p>
          <a:endParaRPr lang="ru-RU" b="1"/>
        </a:p>
      </dgm:t>
    </dgm:pt>
    <dgm:pt modelId="{6BB3415F-8854-4CAE-AA75-75C444F7D8FA}" type="sibTrans" cxnId="{98D429A3-0D31-4DD9-928A-BB7CE69188FF}">
      <dgm:prSet/>
      <dgm:spPr/>
      <dgm:t>
        <a:bodyPr/>
        <a:lstStyle/>
        <a:p>
          <a:endParaRPr lang="ru-RU" b="1"/>
        </a:p>
      </dgm:t>
    </dgm:pt>
    <dgm:pt modelId="{68FB47E0-BB34-4763-9D81-C4F492DE4381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marL="85725" lvl="1" indent="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ru-RU" sz="16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граждан получили консультативно-правовую помощь по фактам выявления нарушений общественного порядка во дворах, домах, подъездах.</a:t>
          </a:r>
        </a:p>
      </dgm:t>
    </dgm:pt>
    <dgm:pt modelId="{B06F90EE-88BB-486E-A3F4-AD9C9EF926EF}" type="parTrans" cxnId="{A74D8F2D-97FD-4851-B000-F2C565B881AE}">
      <dgm:prSet/>
      <dgm:spPr/>
      <dgm:t>
        <a:bodyPr/>
        <a:lstStyle/>
        <a:p>
          <a:endParaRPr lang="ru-RU" b="1"/>
        </a:p>
      </dgm:t>
    </dgm:pt>
    <dgm:pt modelId="{C373DCE0-79C2-4C45-884D-1D7F2D2CA99B}" type="sibTrans" cxnId="{A74D8F2D-97FD-4851-B000-F2C565B881AE}">
      <dgm:prSet/>
      <dgm:spPr/>
      <dgm:t>
        <a:bodyPr/>
        <a:lstStyle/>
        <a:p>
          <a:endParaRPr lang="ru-RU" b="1"/>
        </a:p>
      </dgm:t>
    </dgm:pt>
    <dgm:pt modelId="{E8033DF1-701A-47D2-9C49-C2803E4B577A}">
      <dgm:prSet phldrT="[Текст]" custT="1"/>
      <dgm:spPr/>
      <dgm:t>
        <a:bodyPr/>
        <a:lstStyle/>
        <a:p>
          <a:r>
            <a:rPr lang="ru-RU" sz="2000" b="1" dirty="0"/>
            <a:t>84</a:t>
          </a:r>
        </a:p>
      </dgm:t>
    </dgm:pt>
    <dgm:pt modelId="{A0548666-40D8-4D65-BD37-17177364D2BF}" type="parTrans" cxnId="{D294BB83-D3FA-4CD9-AE96-5BFEC7747264}">
      <dgm:prSet/>
      <dgm:spPr/>
      <dgm:t>
        <a:bodyPr/>
        <a:lstStyle/>
        <a:p>
          <a:endParaRPr lang="ru-RU" b="1"/>
        </a:p>
      </dgm:t>
    </dgm:pt>
    <dgm:pt modelId="{C1B01F27-5DD5-42D1-808A-41960DF5EEBF}" type="sibTrans" cxnId="{D294BB83-D3FA-4CD9-AE96-5BFEC7747264}">
      <dgm:prSet/>
      <dgm:spPr/>
      <dgm:t>
        <a:bodyPr/>
        <a:lstStyle/>
        <a:p>
          <a:endParaRPr lang="ru-RU" b="1"/>
        </a:p>
      </dgm:t>
    </dgm:pt>
    <dgm:pt modelId="{05089E15-8CBA-4DB8-A511-196E06573AD3}">
      <dgm:prSet phldrT="[Текст]" custT="1"/>
      <dgm:spPr/>
      <dgm:t>
        <a:bodyPr/>
        <a:lstStyle/>
        <a:p>
          <a:r>
            <a:rPr lang="ru-RU" sz="2000" b="1" dirty="0"/>
            <a:t>12</a:t>
          </a:r>
        </a:p>
      </dgm:t>
    </dgm:pt>
    <dgm:pt modelId="{80D29680-69BF-4FDE-BA42-895813005F5D}" type="sibTrans" cxnId="{13FE92B5-C505-470E-ADA1-2F3258BEA697}">
      <dgm:prSet/>
      <dgm:spPr/>
      <dgm:t>
        <a:bodyPr/>
        <a:lstStyle/>
        <a:p>
          <a:endParaRPr lang="ru-RU" b="1"/>
        </a:p>
      </dgm:t>
    </dgm:pt>
    <dgm:pt modelId="{20FB6530-2BDF-42AF-8C36-85B4BFFFB691}" type="parTrans" cxnId="{13FE92B5-C505-470E-ADA1-2F3258BEA697}">
      <dgm:prSet/>
      <dgm:spPr/>
      <dgm:t>
        <a:bodyPr/>
        <a:lstStyle/>
        <a:p>
          <a:endParaRPr lang="ru-RU" b="1"/>
        </a:p>
      </dgm:t>
    </dgm:pt>
    <dgm:pt modelId="{299907EE-0A90-425A-B9E7-CC74B7BB77D2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marL="85725" indent="0" algn="just">
            <a:buFont typeface="Arial" panose="020B0604020202020204" pitchFamily="34" charset="0"/>
            <a:buNone/>
          </a:pPr>
          <a:r>
            <a:rPr lang="ru-RU" sz="16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заседаний совета ОПОП района </a:t>
          </a:r>
          <a:r>
            <a:rPr lang="ru-RU" sz="16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Некрасовка</a:t>
          </a:r>
          <a:r>
            <a:rPr lang="ru-RU" sz="16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проведено в режиме видеоконференций с участием представителей государственных организаций района, общественных организаций, жителей.</a:t>
          </a:r>
        </a:p>
      </dgm:t>
    </dgm:pt>
    <dgm:pt modelId="{9B5947CF-8DDF-49C9-AF2C-568E9CEB0B90}" type="sibTrans" cxnId="{4D48274B-B8CA-493A-9557-9CF9F29791A4}">
      <dgm:prSet/>
      <dgm:spPr/>
      <dgm:t>
        <a:bodyPr/>
        <a:lstStyle/>
        <a:p>
          <a:endParaRPr lang="ru-RU" b="1"/>
        </a:p>
      </dgm:t>
    </dgm:pt>
    <dgm:pt modelId="{E48B11CF-9577-482A-8A31-7673CCDC4B46}" type="parTrans" cxnId="{4D48274B-B8CA-493A-9557-9CF9F29791A4}">
      <dgm:prSet/>
      <dgm:spPr/>
      <dgm:t>
        <a:bodyPr/>
        <a:lstStyle/>
        <a:p>
          <a:endParaRPr lang="ru-RU" b="1"/>
        </a:p>
      </dgm:t>
    </dgm:pt>
    <dgm:pt modelId="{5569B933-6505-41F4-9136-6B6823D27FED}">
      <dgm:prSet phldrT="[Текст]" custT="1"/>
      <dgm:spPr/>
      <dgm:t>
        <a:bodyPr/>
        <a:lstStyle/>
        <a:p>
          <a:r>
            <a:rPr lang="ru-RU" sz="2000" b="1" dirty="0"/>
            <a:t>146</a:t>
          </a:r>
        </a:p>
      </dgm:t>
    </dgm:pt>
    <dgm:pt modelId="{5E87B8D3-A4BE-4AE1-ACA8-38FB109E2C7F}" type="parTrans" cxnId="{24F0D1C1-A124-414D-A481-6D71D29B3366}">
      <dgm:prSet/>
      <dgm:spPr/>
      <dgm:t>
        <a:bodyPr/>
        <a:lstStyle/>
        <a:p>
          <a:endParaRPr lang="ru-RU" b="1"/>
        </a:p>
      </dgm:t>
    </dgm:pt>
    <dgm:pt modelId="{852A6D32-6AB1-4311-84FF-108D8C433D77}" type="sibTrans" cxnId="{24F0D1C1-A124-414D-A481-6D71D29B3366}">
      <dgm:prSet/>
      <dgm:spPr/>
      <dgm:t>
        <a:bodyPr/>
        <a:lstStyle/>
        <a:p>
          <a:endParaRPr lang="ru-RU" b="1"/>
        </a:p>
      </dgm:t>
    </dgm:pt>
    <dgm:pt modelId="{92B32DC2-E9F4-4DC3-98E2-4A0E12310CB7}">
      <dgm:prSet phldrT="[Текст]" custT="1"/>
      <dgm:spPr/>
      <dgm:t>
        <a:bodyPr/>
        <a:lstStyle/>
        <a:p>
          <a:r>
            <a:rPr lang="ru-RU" sz="2000" b="1" dirty="0"/>
            <a:t>110</a:t>
          </a:r>
        </a:p>
      </dgm:t>
    </dgm:pt>
    <dgm:pt modelId="{B5E89A06-C932-45F4-B65F-B8AAA8DC7CD3}" type="parTrans" cxnId="{38285A0F-ABFB-4632-8272-FB12B8956812}">
      <dgm:prSet/>
      <dgm:spPr/>
      <dgm:t>
        <a:bodyPr/>
        <a:lstStyle/>
        <a:p>
          <a:endParaRPr lang="ru-RU" b="1"/>
        </a:p>
      </dgm:t>
    </dgm:pt>
    <dgm:pt modelId="{C31FC6EF-2333-464F-BD1B-8F58F954EEAD}" type="sibTrans" cxnId="{38285A0F-ABFB-4632-8272-FB12B8956812}">
      <dgm:prSet/>
      <dgm:spPr/>
      <dgm:t>
        <a:bodyPr/>
        <a:lstStyle/>
        <a:p>
          <a:endParaRPr lang="ru-RU" b="1"/>
        </a:p>
      </dgm:t>
    </dgm:pt>
    <dgm:pt modelId="{AD56F472-3DCD-4D7F-8E43-F2FD34A15ED7}">
      <dgm:prSet phldrT="[Текст]" custT="1"/>
      <dgm:spPr/>
      <dgm:t>
        <a:bodyPr/>
        <a:lstStyle/>
        <a:p>
          <a:r>
            <a:rPr lang="ru-RU" sz="2000" b="1" dirty="0"/>
            <a:t>14</a:t>
          </a:r>
        </a:p>
      </dgm:t>
    </dgm:pt>
    <dgm:pt modelId="{49243DAE-96E2-4EB9-B2BB-30ED3D851362}" type="parTrans" cxnId="{C7920AAE-28E8-4E79-ADDB-4242CEF5C99E}">
      <dgm:prSet/>
      <dgm:spPr/>
      <dgm:t>
        <a:bodyPr/>
        <a:lstStyle/>
        <a:p>
          <a:endParaRPr lang="ru-RU" b="1"/>
        </a:p>
      </dgm:t>
    </dgm:pt>
    <dgm:pt modelId="{4005BC60-D207-4C3B-83E5-22A4308E77DC}" type="sibTrans" cxnId="{C7920AAE-28E8-4E79-ADDB-4242CEF5C99E}">
      <dgm:prSet/>
      <dgm:spPr/>
      <dgm:t>
        <a:bodyPr/>
        <a:lstStyle/>
        <a:p>
          <a:endParaRPr lang="ru-RU" b="1"/>
        </a:p>
      </dgm:t>
    </dgm:pt>
    <dgm:pt modelId="{312B8020-7925-4C3F-A3E9-969C6D25209A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None/>
          </a:pPr>
          <a:r>
            <a:rPr lang="ru-RU" sz="1600" b="0" dirty="0"/>
            <a:t>чердачных, подвальных, технических, нежилых помещений, расположенных на первых этажах многоквартирных жилых домов, проверено совместно с участковыми уполномоченными полиции в рамках программы «Антитеррор».  </a:t>
          </a:r>
        </a:p>
      </dgm:t>
    </dgm:pt>
    <dgm:pt modelId="{250773B0-9706-4E34-AA59-777235C3F6E4}" type="parTrans" cxnId="{05DB83D5-09A1-49A6-8853-C0ABCC3B9DC2}">
      <dgm:prSet/>
      <dgm:spPr/>
      <dgm:t>
        <a:bodyPr/>
        <a:lstStyle/>
        <a:p>
          <a:endParaRPr lang="ru-RU" b="1"/>
        </a:p>
      </dgm:t>
    </dgm:pt>
    <dgm:pt modelId="{C8AF3807-D3D1-429A-BD35-D8ACCDAE5EDF}" type="sibTrans" cxnId="{05DB83D5-09A1-49A6-8853-C0ABCC3B9DC2}">
      <dgm:prSet/>
      <dgm:spPr/>
      <dgm:t>
        <a:bodyPr/>
        <a:lstStyle/>
        <a:p>
          <a:endParaRPr lang="ru-RU" b="1"/>
        </a:p>
      </dgm:t>
    </dgm:pt>
    <dgm:pt modelId="{42E3EBE1-D551-4483-A3DD-7DB770A20842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85725" lvl="1" indent="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ru-RU" sz="16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фактов брошенного и разукомплектованного автотранспорта выявлено в жилом секторе.</a:t>
          </a:r>
        </a:p>
      </dgm:t>
    </dgm:pt>
    <dgm:pt modelId="{BBB0150E-17EC-4511-AD86-FB52EBAADD48}" type="parTrans" cxnId="{C2C2D48F-39F4-4CFC-966A-2E91074404E7}">
      <dgm:prSet/>
      <dgm:spPr/>
      <dgm:t>
        <a:bodyPr/>
        <a:lstStyle/>
        <a:p>
          <a:endParaRPr lang="ru-RU" b="1"/>
        </a:p>
      </dgm:t>
    </dgm:pt>
    <dgm:pt modelId="{8DB6306B-EC3D-4592-912D-BC8F6DD1119A}" type="sibTrans" cxnId="{C2C2D48F-39F4-4CFC-966A-2E91074404E7}">
      <dgm:prSet/>
      <dgm:spPr/>
      <dgm:t>
        <a:bodyPr/>
        <a:lstStyle/>
        <a:p>
          <a:endParaRPr lang="ru-RU" b="1"/>
        </a:p>
      </dgm:t>
    </dgm:pt>
    <dgm:pt modelId="{F1BFA415-BBAB-46C7-A28B-3A8ABAC52755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85725" lvl="1" indent="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ru-RU" sz="16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нарушений правил парковки автотранспорта выявлено в жилом секторе.</a:t>
          </a:r>
        </a:p>
      </dgm:t>
    </dgm:pt>
    <dgm:pt modelId="{CCC59E9B-64BF-4C6B-9DE7-7C98EBA46CF3}" type="parTrans" cxnId="{DBEBBEAC-48F0-49E4-A369-41C245013377}">
      <dgm:prSet/>
      <dgm:spPr/>
      <dgm:t>
        <a:bodyPr/>
        <a:lstStyle/>
        <a:p>
          <a:endParaRPr lang="ru-RU" b="1"/>
        </a:p>
      </dgm:t>
    </dgm:pt>
    <dgm:pt modelId="{FB3B0E61-EB6F-44B0-A818-A3FCDD0B128F}" type="sibTrans" cxnId="{DBEBBEAC-48F0-49E4-A369-41C245013377}">
      <dgm:prSet/>
      <dgm:spPr/>
      <dgm:t>
        <a:bodyPr/>
        <a:lstStyle/>
        <a:p>
          <a:endParaRPr lang="ru-RU" b="1"/>
        </a:p>
      </dgm:t>
    </dgm:pt>
    <dgm:pt modelId="{6178D111-6CD3-4DC6-9F92-5588802D5D72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 algn="just">
            <a:buNone/>
          </a:pPr>
          <a:r>
            <a:rPr lang="ru-RU" sz="16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квартир, сдаваемых в наём, выявлено совместно с участковыми уполномоченными полиции ОМВД России по району </a:t>
          </a:r>
          <a:r>
            <a:rPr lang="ru-RU" sz="16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Некрасовка</a:t>
          </a:r>
          <a:r>
            <a:rPr lang="ru-RU" sz="16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. </a:t>
          </a:r>
        </a:p>
      </dgm:t>
    </dgm:pt>
    <dgm:pt modelId="{858B8F42-FA21-4CC8-BACA-647B7B34DF41}" type="parTrans" cxnId="{9D41B77D-D2FD-4651-8B6A-A7073804C0C5}">
      <dgm:prSet/>
      <dgm:spPr/>
      <dgm:t>
        <a:bodyPr/>
        <a:lstStyle/>
        <a:p>
          <a:endParaRPr lang="ru-RU" b="1"/>
        </a:p>
      </dgm:t>
    </dgm:pt>
    <dgm:pt modelId="{CA7B0D94-0431-4D4A-AC63-C02AD1D0873E}" type="sibTrans" cxnId="{9D41B77D-D2FD-4651-8B6A-A7073804C0C5}">
      <dgm:prSet/>
      <dgm:spPr/>
      <dgm:t>
        <a:bodyPr/>
        <a:lstStyle/>
        <a:p>
          <a:endParaRPr lang="ru-RU" b="1"/>
        </a:p>
      </dgm:t>
    </dgm:pt>
    <dgm:pt modelId="{E1469417-FA2C-402A-85BE-F3F3B59900AA}" type="pres">
      <dgm:prSet presAssocID="{E6074EFB-B42F-402C-98D3-74192A9EFE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A6C454-536D-49CE-B9F5-2C00B6C0DA92}" type="pres">
      <dgm:prSet presAssocID="{05089E15-8CBA-4DB8-A511-196E06573AD3}" presName="composite" presStyleCnt="0"/>
      <dgm:spPr/>
    </dgm:pt>
    <dgm:pt modelId="{63517C43-DF16-4197-B726-C903877743B2}" type="pres">
      <dgm:prSet presAssocID="{05089E15-8CBA-4DB8-A511-196E06573AD3}" presName="parentText" presStyleLbl="alignNode1" presStyleIdx="0" presStyleCnt="6" custScaleX="100000" custScaleY="100000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205CCAC6-DD4C-4631-83FD-8D48958151E5}" type="pres">
      <dgm:prSet presAssocID="{05089E15-8CBA-4DB8-A511-196E06573AD3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F4C58-6369-401C-BEEC-69140D23F2F6}" type="pres">
      <dgm:prSet presAssocID="{80D29680-69BF-4FDE-BA42-895813005F5D}" presName="sp" presStyleCnt="0"/>
      <dgm:spPr/>
    </dgm:pt>
    <dgm:pt modelId="{0B6007D5-9AA3-48BB-B9E1-6B7C2E8C5490}" type="pres">
      <dgm:prSet presAssocID="{2038A653-7691-4F44-946C-E6C2A7B22265}" presName="composite" presStyleCnt="0"/>
      <dgm:spPr/>
    </dgm:pt>
    <dgm:pt modelId="{01D07490-095F-4C35-941F-29439121583E}" type="pres">
      <dgm:prSet presAssocID="{2038A653-7691-4F44-946C-E6C2A7B22265}" presName="parentText" presStyleLbl="alignNode1" presStyleIdx="1" presStyleCnt="6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7E5F961F-A5D1-452A-8F59-03927807B8FB}" type="pres">
      <dgm:prSet presAssocID="{2038A653-7691-4F44-946C-E6C2A7B2226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3130D-D7D9-4197-94F3-AA6339E49096}" type="pres">
      <dgm:prSet presAssocID="{6BB3415F-8854-4CAE-AA75-75C444F7D8FA}" presName="sp" presStyleCnt="0"/>
      <dgm:spPr/>
    </dgm:pt>
    <dgm:pt modelId="{DFF66D88-5D9E-46C1-B4D3-8149D9226E10}" type="pres">
      <dgm:prSet presAssocID="{E8033DF1-701A-47D2-9C49-C2803E4B577A}" presName="composite" presStyleCnt="0"/>
      <dgm:spPr/>
    </dgm:pt>
    <dgm:pt modelId="{24EF7458-F803-4EC9-9C9D-B82C8469D271}" type="pres">
      <dgm:prSet presAssocID="{E8033DF1-701A-47D2-9C49-C2803E4B577A}" presName="parentText" presStyleLbl="alignNode1" presStyleIdx="2" presStyleCnt="6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446BCF44-5188-4389-9833-14B32BF5BB54}" type="pres">
      <dgm:prSet presAssocID="{E8033DF1-701A-47D2-9C49-C2803E4B577A}" presName="descendantText" presStyleLbl="alignAcc1" presStyleIdx="2" presStyleCnt="6" custScaleY="129596" custLinFactNeighborX="393" custLinFactNeighborY="2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9B16E-94D3-4FCB-9A30-99F72F298E86}" type="pres">
      <dgm:prSet presAssocID="{C1B01F27-5DD5-42D1-808A-41960DF5EEBF}" presName="sp" presStyleCnt="0"/>
      <dgm:spPr/>
    </dgm:pt>
    <dgm:pt modelId="{A58F0FDB-DEE9-4013-88D3-A3DAB2F3BF66}" type="pres">
      <dgm:prSet presAssocID="{AD56F472-3DCD-4D7F-8E43-F2FD34A15ED7}" presName="composite" presStyleCnt="0"/>
      <dgm:spPr/>
    </dgm:pt>
    <dgm:pt modelId="{87035F90-6230-4E4C-809B-6C6B8F9A8270}" type="pres">
      <dgm:prSet presAssocID="{AD56F472-3DCD-4D7F-8E43-F2FD34A15ED7}" presName="parentText" presStyleLbl="alignNode1" presStyleIdx="3" presStyleCnt="6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CEBE4B3D-AA3E-4C0E-90A0-6B353D1F42FB}" type="pres">
      <dgm:prSet presAssocID="{AD56F472-3DCD-4D7F-8E43-F2FD34A15ED7}" presName="descendantText" presStyleLbl="alignAcc1" presStyleIdx="3" presStyleCnt="6" custLinFactNeighborX="0">
        <dgm:presLayoutVars>
          <dgm:bulletEnabled val="1"/>
        </dgm:presLayoutVars>
      </dgm:prSet>
      <dgm:spPr>
        <a:xfrm rot="5400000">
          <a:off x="5485275" y="-2606873"/>
          <a:ext cx="549473" cy="10336543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9138773F-7D43-45B6-9676-17DFDED89469}" type="pres">
      <dgm:prSet presAssocID="{4005BC60-D207-4C3B-83E5-22A4308E77DC}" presName="sp" presStyleCnt="0"/>
      <dgm:spPr/>
    </dgm:pt>
    <dgm:pt modelId="{C6CE419E-C226-497D-94EA-7F8F2C7A27D5}" type="pres">
      <dgm:prSet presAssocID="{92B32DC2-E9F4-4DC3-98E2-4A0E12310CB7}" presName="composite" presStyleCnt="0"/>
      <dgm:spPr/>
    </dgm:pt>
    <dgm:pt modelId="{EB161C91-A1FB-45C1-B185-F7AC4AA3E9CB}" type="pres">
      <dgm:prSet presAssocID="{92B32DC2-E9F4-4DC3-98E2-4A0E12310CB7}" presName="parentText" presStyleLbl="alignNode1" presStyleIdx="4" presStyleCnt="6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1408CE34-1B39-4B7A-BC1D-F02D01E42E48}" type="pres">
      <dgm:prSet presAssocID="{92B32DC2-E9F4-4DC3-98E2-4A0E12310CB7}" presName="descendantText" presStyleLbl="alignAcc1" presStyleIdx="4" presStyleCnt="6">
        <dgm:presLayoutVars>
          <dgm:bulletEnabled val="1"/>
        </dgm:presLayoutVars>
      </dgm:prSet>
      <dgm:spPr>
        <a:xfrm rot="5400000">
          <a:off x="5485275" y="-1845098"/>
          <a:ext cx="549473" cy="10336543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0BBCC4CD-2AC2-47C4-B9D7-941F7C844D82}" type="pres">
      <dgm:prSet presAssocID="{C31FC6EF-2333-464F-BD1B-8F58F954EEAD}" presName="sp" presStyleCnt="0"/>
      <dgm:spPr/>
    </dgm:pt>
    <dgm:pt modelId="{740C3B80-44C8-471E-B440-2AD2B08A4665}" type="pres">
      <dgm:prSet presAssocID="{5569B933-6505-41F4-9136-6B6823D27FED}" presName="composite" presStyleCnt="0"/>
      <dgm:spPr/>
    </dgm:pt>
    <dgm:pt modelId="{C2CA0859-6340-42D5-BA42-30BD41610B59}" type="pres">
      <dgm:prSet presAssocID="{5569B933-6505-41F4-9136-6B6823D27FED}" presName="parentText" presStyleLbl="alignNode1" presStyleIdx="5" presStyleCnt="6" custLinFactNeighborX="0" custLinFactNeighborY="470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B7A15D05-ED38-49BD-BD9C-570A9AA86E6E}" type="pres">
      <dgm:prSet presAssocID="{5569B933-6505-41F4-9136-6B6823D27FED}" presName="descendantText" presStyleLbl="alignAcc1" presStyleIdx="5" presStyleCnt="6">
        <dgm:presLayoutVars>
          <dgm:bulletEnabled val="1"/>
        </dgm:presLayoutVars>
      </dgm:prSet>
      <dgm:spPr>
        <a:xfrm rot="5400000">
          <a:off x="5485275" y="-1083324"/>
          <a:ext cx="549473" cy="10336543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229902B5-7703-4C47-BF0E-810BF30824A4}" type="presOf" srcId="{42E3EBE1-D551-4483-A3DD-7DB770A20842}" destId="{CEBE4B3D-AA3E-4C0E-90A0-6B353D1F42FB}" srcOrd="0" destOrd="0" presId="urn:microsoft.com/office/officeart/2005/8/layout/chevron2"/>
    <dgm:cxn modelId="{8A5B7383-DAC5-406F-9EFB-F4DD43E49558}" type="presOf" srcId="{299907EE-0A90-425A-B9E7-CC74B7BB77D2}" destId="{205CCAC6-DD4C-4631-83FD-8D48958151E5}" srcOrd="0" destOrd="0" presId="urn:microsoft.com/office/officeart/2005/8/layout/chevron2"/>
    <dgm:cxn modelId="{C2C2D48F-39F4-4CFC-966A-2E91074404E7}" srcId="{AD56F472-3DCD-4D7F-8E43-F2FD34A15ED7}" destId="{42E3EBE1-D551-4483-A3DD-7DB770A20842}" srcOrd="0" destOrd="0" parTransId="{BBB0150E-17EC-4511-AD86-FB52EBAADD48}" sibTransId="{8DB6306B-EC3D-4592-912D-BC8F6DD1119A}"/>
    <dgm:cxn modelId="{832589FB-186D-4E2C-8FF1-987CE2F2E349}" type="presOf" srcId="{6178D111-6CD3-4DC6-9F92-5588802D5D72}" destId="{B7A15D05-ED38-49BD-BD9C-570A9AA86E6E}" srcOrd="0" destOrd="0" presId="urn:microsoft.com/office/officeart/2005/8/layout/chevron2"/>
    <dgm:cxn modelId="{555712DA-9669-4D7E-A165-93E74CC181A4}" type="presOf" srcId="{92B32DC2-E9F4-4DC3-98E2-4A0E12310CB7}" destId="{EB161C91-A1FB-45C1-B185-F7AC4AA3E9CB}" srcOrd="0" destOrd="0" presId="urn:microsoft.com/office/officeart/2005/8/layout/chevron2"/>
    <dgm:cxn modelId="{C568D348-57FA-418F-8E3D-C3CE8978A494}" type="presOf" srcId="{05089E15-8CBA-4DB8-A511-196E06573AD3}" destId="{63517C43-DF16-4197-B726-C903877743B2}" srcOrd="0" destOrd="0" presId="urn:microsoft.com/office/officeart/2005/8/layout/chevron2"/>
    <dgm:cxn modelId="{CA178CA7-EFA6-4FA9-A116-D2B941049A71}" type="presOf" srcId="{68FB47E0-BB34-4763-9D81-C4F492DE4381}" destId="{7E5F961F-A5D1-452A-8F59-03927807B8FB}" srcOrd="0" destOrd="0" presId="urn:microsoft.com/office/officeart/2005/8/layout/chevron2"/>
    <dgm:cxn modelId="{02D7EF78-E75D-435A-93E4-B373D16C9040}" type="presOf" srcId="{E8033DF1-701A-47D2-9C49-C2803E4B577A}" destId="{24EF7458-F803-4EC9-9C9D-B82C8469D271}" srcOrd="0" destOrd="0" presId="urn:microsoft.com/office/officeart/2005/8/layout/chevron2"/>
    <dgm:cxn modelId="{38285A0F-ABFB-4632-8272-FB12B8956812}" srcId="{E6074EFB-B42F-402C-98D3-74192A9EFE43}" destId="{92B32DC2-E9F4-4DC3-98E2-4A0E12310CB7}" srcOrd="4" destOrd="0" parTransId="{B5E89A06-C932-45F4-B65F-B8AAA8DC7CD3}" sibTransId="{C31FC6EF-2333-464F-BD1B-8F58F954EEAD}"/>
    <dgm:cxn modelId="{13FE92B5-C505-470E-ADA1-2F3258BEA697}" srcId="{E6074EFB-B42F-402C-98D3-74192A9EFE43}" destId="{05089E15-8CBA-4DB8-A511-196E06573AD3}" srcOrd="0" destOrd="0" parTransId="{20FB6530-2BDF-42AF-8C36-85B4BFFFB691}" sibTransId="{80D29680-69BF-4FDE-BA42-895813005F5D}"/>
    <dgm:cxn modelId="{C7920AAE-28E8-4E79-ADDB-4242CEF5C99E}" srcId="{E6074EFB-B42F-402C-98D3-74192A9EFE43}" destId="{AD56F472-3DCD-4D7F-8E43-F2FD34A15ED7}" srcOrd="3" destOrd="0" parTransId="{49243DAE-96E2-4EB9-B2BB-30ED3D851362}" sibTransId="{4005BC60-D207-4C3B-83E5-22A4308E77DC}"/>
    <dgm:cxn modelId="{98D429A3-0D31-4DD9-928A-BB7CE69188FF}" srcId="{E6074EFB-B42F-402C-98D3-74192A9EFE43}" destId="{2038A653-7691-4F44-946C-E6C2A7B22265}" srcOrd="1" destOrd="0" parTransId="{0D724D76-C0F0-44B6-A69C-00F3FF7370CC}" sibTransId="{6BB3415F-8854-4CAE-AA75-75C444F7D8FA}"/>
    <dgm:cxn modelId="{DBEBBEAC-48F0-49E4-A369-41C245013377}" srcId="{92B32DC2-E9F4-4DC3-98E2-4A0E12310CB7}" destId="{F1BFA415-BBAB-46C7-A28B-3A8ABAC52755}" srcOrd="0" destOrd="0" parTransId="{CCC59E9B-64BF-4C6B-9DE7-7C98EBA46CF3}" sibTransId="{FB3B0E61-EB6F-44B0-A818-A3FCDD0B128F}"/>
    <dgm:cxn modelId="{F375462A-F99C-47C4-968B-DD1C9E2DCE83}" type="presOf" srcId="{F1BFA415-BBAB-46C7-A28B-3A8ABAC52755}" destId="{1408CE34-1B39-4B7A-BC1D-F02D01E42E48}" srcOrd="0" destOrd="0" presId="urn:microsoft.com/office/officeart/2005/8/layout/chevron2"/>
    <dgm:cxn modelId="{9D41B77D-D2FD-4651-8B6A-A7073804C0C5}" srcId="{5569B933-6505-41F4-9136-6B6823D27FED}" destId="{6178D111-6CD3-4DC6-9F92-5588802D5D72}" srcOrd="0" destOrd="0" parTransId="{858B8F42-FA21-4CC8-BACA-647B7B34DF41}" sibTransId="{CA7B0D94-0431-4D4A-AC63-C02AD1D0873E}"/>
    <dgm:cxn modelId="{01C8EFB7-3CE6-4F2B-A18B-7F2E5907429B}" type="presOf" srcId="{312B8020-7925-4C3F-A3E9-969C6D25209A}" destId="{446BCF44-5188-4389-9833-14B32BF5BB54}" srcOrd="0" destOrd="0" presId="urn:microsoft.com/office/officeart/2005/8/layout/chevron2"/>
    <dgm:cxn modelId="{4D48274B-B8CA-493A-9557-9CF9F29791A4}" srcId="{05089E15-8CBA-4DB8-A511-196E06573AD3}" destId="{299907EE-0A90-425A-B9E7-CC74B7BB77D2}" srcOrd="0" destOrd="0" parTransId="{E48B11CF-9577-482A-8A31-7673CCDC4B46}" sibTransId="{9B5947CF-8DDF-49C9-AF2C-568E9CEB0B90}"/>
    <dgm:cxn modelId="{05DB83D5-09A1-49A6-8853-C0ABCC3B9DC2}" srcId="{E8033DF1-701A-47D2-9C49-C2803E4B577A}" destId="{312B8020-7925-4C3F-A3E9-969C6D25209A}" srcOrd="0" destOrd="0" parTransId="{250773B0-9706-4E34-AA59-777235C3F6E4}" sibTransId="{C8AF3807-D3D1-429A-BD35-D8ACCDAE5EDF}"/>
    <dgm:cxn modelId="{70E81194-6DA6-401B-A3D7-784D60A53943}" type="presOf" srcId="{E6074EFB-B42F-402C-98D3-74192A9EFE43}" destId="{E1469417-FA2C-402A-85BE-F3F3B59900AA}" srcOrd="0" destOrd="0" presId="urn:microsoft.com/office/officeart/2005/8/layout/chevron2"/>
    <dgm:cxn modelId="{77A21E6F-4F9E-41AA-8588-1D6920C43334}" type="presOf" srcId="{AD56F472-3DCD-4D7F-8E43-F2FD34A15ED7}" destId="{87035F90-6230-4E4C-809B-6C6B8F9A8270}" srcOrd="0" destOrd="0" presId="urn:microsoft.com/office/officeart/2005/8/layout/chevron2"/>
    <dgm:cxn modelId="{BA6CD179-6DDA-4BBC-85B1-45FC10D1E16C}" type="presOf" srcId="{5569B933-6505-41F4-9136-6B6823D27FED}" destId="{C2CA0859-6340-42D5-BA42-30BD41610B59}" srcOrd="0" destOrd="0" presId="urn:microsoft.com/office/officeart/2005/8/layout/chevron2"/>
    <dgm:cxn modelId="{24F0D1C1-A124-414D-A481-6D71D29B3366}" srcId="{E6074EFB-B42F-402C-98D3-74192A9EFE43}" destId="{5569B933-6505-41F4-9136-6B6823D27FED}" srcOrd="5" destOrd="0" parTransId="{5E87B8D3-A4BE-4AE1-ACA8-38FB109E2C7F}" sibTransId="{852A6D32-6AB1-4311-84FF-108D8C433D77}"/>
    <dgm:cxn modelId="{D294BB83-D3FA-4CD9-AE96-5BFEC7747264}" srcId="{E6074EFB-B42F-402C-98D3-74192A9EFE43}" destId="{E8033DF1-701A-47D2-9C49-C2803E4B577A}" srcOrd="2" destOrd="0" parTransId="{A0548666-40D8-4D65-BD37-17177364D2BF}" sibTransId="{C1B01F27-5DD5-42D1-808A-41960DF5EEBF}"/>
    <dgm:cxn modelId="{A74D8F2D-97FD-4851-B000-F2C565B881AE}" srcId="{2038A653-7691-4F44-946C-E6C2A7B22265}" destId="{68FB47E0-BB34-4763-9D81-C4F492DE4381}" srcOrd="0" destOrd="0" parTransId="{B06F90EE-88BB-486E-A3F4-AD9C9EF926EF}" sibTransId="{C373DCE0-79C2-4C45-884D-1D7F2D2CA99B}"/>
    <dgm:cxn modelId="{26F7D7A2-920A-4672-AC96-AA2BD177488B}" type="presOf" srcId="{2038A653-7691-4F44-946C-E6C2A7B22265}" destId="{01D07490-095F-4C35-941F-29439121583E}" srcOrd="0" destOrd="0" presId="urn:microsoft.com/office/officeart/2005/8/layout/chevron2"/>
    <dgm:cxn modelId="{9C48234D-BC0A-4E0B-91AB-BB3DB87BEB66}" type="presParOf" srcId="{E1469417-FA2C-402A-85BE-F3F3B59900AA}" destId="{73A6C454-536D-49CE-B9F5-2C00B6C0DA92}" srcOrd="0" destOrd="0" presId="urn:microsoft.com/office/officeart/2005/8/layout/chevron2"/>
    <dgm:cxn modelId="{7DA7274B-B3A0-48A5-BD8F-684447344F55}" type="presParOf" srcId="{73A6C454-536D-49CE-B9F5-2C00B6C0DA92}" destId="{63517C43-DF16-4197-B726-C903877743B2}" srcOrd="0" destOrd="0" presId="urn:microsoft.com/office/officeart/2005/8/layout/chevron2"/>
    <dgm:cxn modelId="{0796F555-AD97-4184-A317-D88BF5A164E6}" type="presParOf" srcId="{73A6C454-536D-49CE-B9F5-2C00B6C0DA92}" destId="{205CCAC6-DD4C-4631-83FD-8D48958151E5}" srcOrd="1" destOrd="0" presId="urn:microsoft.com/office/officeart/2005/8/layout/chevron2"/>
    <dgm:cxn modelId="{FD50F911-A2EF-41ED-BA8D-0CB1659FD6B9}" type="presParOf" srcId="{E1469417-FA2C-402A-85BE-F3F3B59900AA}" destId="{AE1F4C58-6369-401C-BEEC-69140D23F2F6}" srcOrd="1" destOrd="0" presId="urn:microsoft.com/office/officeart/2005/8/layout/chevron2"/>
    <dgm:cxn modelId="{730964DD-4C0D-4445-ADF7-7D8D1CC19EA8}" type="presParOf" srcId="{E1469417-FA2C-402A-85BE-F3F3B59900AA}" destId="{0B6007D5-9AA3-48BB-B9E1-6B7C2E8C5490}" srcOrd="2" destOrd="0" presId="urn:microsoft.com/office/officeart/2005/8/layout/chevron2"/>
    <dgm:cxn modelId="{40299574-10D2-4EF6-A2D7-0B2DB565D4B5}" type="presParOf" srcId="{0B6007D5-9AA3-48BB-B9E1-6B7C2E8C5490}" destId="{01D07490-095F-4C35-941F-29439121583E}" srcOrd="0" destOrd="0" presId="urn:microsoft.com/office/officeart/2005/8/layout/chevron2"/>
    <dgm:cxn modelId="{B4AB5B2E-D0AA-4267-91B5-4AF9A968E6AE}" type="presParOf" srcId="{0B6007D5-9AA3-48BB-B9E1-6B7C2E8C5490}" destId="{7E5F961F-A5D1-452A-8F59-03927807B8FB}" srcOrd="1" destOrd="0" presId="urn:microsoft.com/office/officeart/2005/8/layout/chevron2"/>
    <dgm:cxn modelId="{AC8BCF97-8021-423F-94AD-056C8BF1D37B}" type="presParOf" srcId="{E1469417-FA2C-402A-85BE-F3F3B59900AA}" destId="{C133130D-D7D9-4197-94F3-AA6339E49096}" srcOrd="3" destOrd="0" presId="urn:microsoft.com/office/officeart/2005/8/layout/chevron2"/>
    <dgm:cxn modelId="{55A46FE4-2AA1-4A91-B943-39BCF0C2B0F1}" type="presParOf" srcId="{E1469417-FA2C-402A-85BE-F3F3B59900AA}" destId="{DFF66D88-5D9E-46C1-B4D3-8149D9226E10}" srcOrd="4" destOrd="0" presId="urn:microsoft.com/office/officeart/2005/8/layout/chevron2"/>
    <dgm:cxn modelId="{31362236-8BAE-4538-AF86-BDC2B73FC924}" type="presParOf" srcId="{DFF66D88-5D9E-46C1-B4D3-8149D9226E10}" destId="{24EF7458-F803-4EC9-9C9D-B82C8469D271}" srcOrd="0" destOrd="0" presId="urn:microsoft.com/office/officeart/2005/8/layout/chevron2"/>
    <dgm:cxn modelId="{3F009A26-D14E-45EE-9B7D-4DA9D8C42EF9}" type="presParOf" srcId="{DFF66D88-5D9E-46C1-B4D3-8149D9226E10}" destId="{446BCF44-5188-4389-9833-14B32BF5BB54}" srcOrd="1" destOrd="0" presId="urn:microsoft.com/office/officeart/2005/8/layout/chevron2"/>
    <dgm:cxn modelId="{75D09D5C-7B00-4C55-A0DA-15D9F9F4BF26}" type="presParOf" srcId="{E1469417-FA2C-402A-85BE-F3F3B59900AA}" destId="{7469B16E-94D3-4FCB-9A30-99F72F298E86}" srcOrd="5" destOrd="0" presId="urn:microsoft.com/office/officeart/2005/8/layout/chevron2"/>
    <dgm:cxn modelId="{584E7C5A-5983-438A-87D2-C562A1D9FE74}" type="presParOf" srcId="{E1469417-FA2C-402A-85BE-F3F3B59900AA}" destId="{A58F0FDB-DEE9-4013-88D3-A3DAB2F3BF66}" srcOrd="6" destOrd="0" presId="urn:microsoft.com/office/officeart/2005/8/layout/chevron2"/>
    <dgm:cxn modelId="{52337A08-5427-4BEA-A608-CC93EEDC1654}" type="presParOf" srcId="{A58F0FDB-DEE9-4013-88D3-A3DAB2F3BF66}" destId="{87035F90-6230-4E4C-809B-6C6B8F9A8270}" srcOrd="0" destOrd="0" presId="urn:microsoft.com/office/officeart/2005/8/layout/chevron2"/>
    <dgm:cxn modelId="{63CB0004-5505-485C-95A7-E8F205107EB2}" type="presParOf" srcId="{A58F0FDB-DEE9-4013-88D3-A3DAB2F3BF66}" destId="{CEBE4B3D-AA3E-4C0E-90A0-6B353D1F42FB}" srcOrd="1" destOrd="0" presId="urn:microsoft.com/office/officeart/2005/8/layout/chevron2"/>
    <dgm:cxn modelId="{E022EBD2-1761-45D7-A536-6378A4620746}" type="presParOf" srcId="{E1469417-FA2C-402A-85BE-F3F3B59900AA}" destId="{9138773F-7D43-45B6-9676-17DFDED89469}" srcOrd="7" destOrd="0" presId="urn:microsoft.com/office/officeart/2005/8/layout/chevron2"/>
    <dgm:cxn modelId="{6C6D8D38-E20F-46F4-9B4B-A84708BDD7FF}" type="presParOf" srcId="{E1469417-FA2C-402A-85BE-F3F3B59900AA}" destId="{C6CE419E-C226-497D-94EA-7F8F2C7A27D5}" srcOrd="8" destOrd="0" presId="urn:microsoft.com/office/officeart/2005/8/layout/chevron2"/>
    <dgm:cxn modelId="{2A32CE99-ABF9-4CE9-ADAF-7E95C5C77B17}" type="presParOf" srcId="{C6CE419E-C226-497D-94EA-7F8F2C7A27D5}" destId="{EB161C91-A1FB-45C1-B185-F7AC4AA3E9CB}" srcOrd="0" destOrd="0" presId="urn:microsoft.com/office/officeart/2005/8/layout/chevron2"/>
    <dgm:cxn modelId="{EC45C708-09CB-4BAE-BE55-E8ECF0303A2A}" type="presParOf" srcId="{C6CE419E-C226-497D-94EA-7F8F2C7A27D5}" destId="{1408CE34-1B39-4B7A-BC1D-F02D01E42E48}" srcOrd="1" destOrd="0" presId="urn:microsoft.com/office/officeart/2005/8/layout/chevron2"/>
    <dgm:cxn modelId="{29F624B8-A1E2-44D4-B657-5A75ED61114B}" type="presParOf" srcId="{E1469417-FA2C-402A-85BE-F3F3B59900AA}" destId="{0BBCC4CD-2AC2-47C4-B9D7-941F7C844D82}" srcOrd="9" destOrd="0" presId="urn:microsoft.com/office/officeart/2005/8/layout/chevron2"/>
    <dgm:cxn modelId="{FE00423C-DEB1-400A-8C92-1775148F5597}" type="presParOf" srcId="{E1469417-FA2C-402A-85BE-F3F3B59900AA}" destId="{740C3B80-44C8-471E-B440-2AD2B08A4665}" srcOrd="10" destOrd="0" presId="urn:microsoft.com/office/officeart/2005/8/layout/chevron2"/>
    <dgm:cxn modelId="{49F60507-8F20-49DE-A96F-D1F51BA58ACF}" type="presParOf" srcId="{740C3B80-44C8-471E-B440-2AD2B08A4665}" destId="{C2CA0859-6340-42D5-BA42-30BD41610B59}" srcOrd="0" destOrd="0" presId="urn:microsoft.com/office/officeart/2005/8/layout/chevron2"/>
    <dgm:cxn modelId="{E8B3360A-A68B-40F8-93A6-BDC531FE562C}" type="presParOf" srcId="{740C3B80-44C8-471E-B440-2AD2B08A4665}" destId="{B7A15D05-ED38-49BD-BD9C-570A9AA86E6E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6074EFB-B42F-402C-98D3-74192A9EFE43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9A84EA8E-D48D-439E-9D7B-B4DCA649330F}">
      <dgm:prSet phldrT="[Текст]" custT="1"/>
      <dgm:spPr/>
      <dgm:t>
        <a:bodyPr/>
        <a:lstStyle/>
        <a:p>
          <a:r>
            <a:rPr lang="ru-RU" sz="2000" b="1" dirty="0"/>
            <a:t>4</a:t>
          </a:r>
        </a:p>
      </dgm:t>
    </dgm:pt>
    <dgm:pt modelId="{7DDA22B4-4AD2-4902-A89D-3F4B52455AED}" type="sibTrans" cxnId="{15AEDAC9-3894-4CB6-A422-E9A4E64384D3}">
      <dgm:prSet/>
      <dgm:spPr/>
      <dgm:t>
        <a:bodyPr/>
        <a:lstStyle/>
        <a:p>
          <a:endParaRPr lang="ru-RU" b="1"/>
        </a:p>
      </dgm:t>
    </dgm:pt>
    <dgm:pt modelId="{8404F72F-98AB-4A25-8806-7AD73F445BB6}" type="parTrans" cxnId="{15AEDAC9-3894-4CB6-A422-E9A4E64384D3}">
      <dgm:prSet/>
      <dgm:spPr/>
      <dgm:t>
        <a:bodyPr/>
        <a:lstStyle/>
        <a:p>
          <a:endParaRPr lang="ru-RU" b="1"/>
        </a:p>
      </dgm:t>
    </dgm:pt>
    <dgm:pt modelId="{5AA2EC40-EDCB-476E-A79F-D33052C20C0B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sz="1600" b="0" dirty="0"/>
            <a:t>уголовных преступления раскрыто совместно с сотрудниками ОМВД России по району </a:t>
          </a:r>
          <a:r>
            <a:rPr lang="ru-RU" sz="1600" b="0" dirty="0" err="1"/>
            <a:t>Некрасовка</a:t>
          </a:r>
          <a:r>
            <a:rPr lang="ru-RU" sz="1600" b="0" dirty="0"/>
            <a:t>. </a:t>
          </a:r>
        </a:p>
      </dgm:t>
    </dgm:pt>
    <dgm:pt modelId="{9442E833-8F84-49EA-9121-06845EA223A1}" type="sibTrans" cxnId="{09416906-E391-4F29-A47C-8BE2B2C1E0C0}">
      <dgm:prSet/>
      <dgm:spPr/>
      <dgm:t>
        <a:bodyPr/>
        <a:lstStyle/>
        <a:p>
          <a:endParaRPr lang="ru-RU" b="1"/>
        </a:p>
      </dgm:t>
    </dgm:pt>
    <dgm:pt modelId="{362CE87A-8E7A-4495-B3B1-7946EC615169}" type="parTrans" cxnId="{09416906-E391-4F29-A47C-8BE2B2C1E0C0}">
      <dgm:prSet/>
      <dgm:spPr/>
      <dgm:t>
        <a:bodyPr/>
        <a:lstStyle/>
        <a:p>
          <a:endParaRPr lang="ru-RU" b="1"/>
        </a:p>
      </dgm:t>
    </dgm:pt>
    <dgm:pt modelId="{516D4D83-7B5F-4F24-92F0-AC5A58031F2E}">
      <dgm:prSet phldrT="[Текст]" custT="1"/>
      <dgm:spPr/>
      <dgm:t>
        <a:bodyPr/>
        <a:lstStyle/>
        <a:p>
          <a:r>
            <a:rPr lang="ru-RU" sz="2000" b="1" dirty="0"/>
            <a:t>62</a:t>
          </a:r>
        </a:p>
      </dgm:t>
    </dgm:pt>
    <dgm:pt modelId="{3A71E335-55E8-4477-A36F-107389C82DA9}" type="sibTrans" cxnId="{731D097A-A50E-4EC6-84DE-C43F82E04B14}">
      <dgm:prSet/>
      <dgm:spPr/>
      <dgm:t>
        <a:bodyPr/>
        <a:lstStyle/>
        <a:p>
          <a:endParaRPr lang="ru-RU" b="1"/>
        </a:p>
      </dgm:t>
    </dgm:pt>
    <dgm:pt modelId="{1052728B-803E-47DC-9574-EF25ABACCF7F}" type="parTrans" cxnId="{731D097A-A50E-4EC6-84DE-C43F82E04B14}">
      <dgm:prSet/>
      <dgm:spPr/>
      <dgm:t>
        <a:bodyPr/>
        <a:lstStyle/>
        <a:p>
          <a:endParaRPr lang="ru-RU" b="1"/>
        </a:p>
      </dgm:t>
    </dgm:pt>
    <dgm:pt modelId="{024B80C8-F0D4-4569-AF4A-34ABA22FC51B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sz="1600" b="0" dirty="0"/>
            <a:t>административных правонарушения пресечено совместно с сотрудниками ОМВД России по району </a:t>
          </a:r>
          <a:r>
            <a:rPr lang="ru-RU" sz="1600" b="0" dirty="0" err="1"/>
            <a:t>Некрасовка</a:t>
          </a:r>
          <a:r>
            <a:rPr lang="ru-RU" sz="1600" b="0" dirty="0"/>
            <a:t>.</a:t>
          </a:r>
        </a:p>
      </dgm:t>
    </dgm:pt>
    <dgm:pt modelId="{BA3F9FF7-3A8A-4442-BE66-D159DC5C1815}" type="sibTrans" cxnId="{A494B15F-34FD-438B-85C7-725966484E5C}">
      <dgm:prSet/>
      <dgm:spPr/>
      <dgm:t>
        <a:bodyPr/>
        <a:lstStyle/>
        <a:p>
          <a:endParaRPr lang="ru-RU" b="1"/>
        </a:p>
      </dgm:t>
    </dgm:pt>
    <dgm:pt modelId="{CC7865CC-16E4-48D7-AB9B-C5D3AC088095}" type="parTrans" cxnId="{A494B15F-34FD-438B-85C7-725966484E5C}">
      <dgm:prSet/>
      <dgm:spPr/>
      <dgm:t>
        <a:bodyPr/>
        <a:lstStyle/>
        <a:p>
          <a:endParaRPr lang="ru-RU" b="1"/>
        </a:p>
      </dgm:t>
    </dgm:pt>
    <dgm:pt modelId="{33FCB102-A12C-4F6B-9540-3B98B3EEB3DD}">
      <dgm:prSet phldrT="[Текст]" custT="1"/>
      <dgm:spPr/>
      <dgm:t>
        <a:bodyPr/>
        <a:lstStyle/>
        <a:p>
          <a:r>
            <a:rPr lang="ru-RU" sz="2000" b="1" dirty="0"/>
            <a:t>16</a:t>
          </a:r>
        </a:p>
      </dgm:t>
    </dgm:pt>
    <dgm:pt modelId="{E17F023F-D399-4733-ADD0-749E54322901}" type="sibTrans" cxnId="{02F0A3E5-5F2B-4CDC-912E-F5E9CD79612C}">
      <dgm:prSet/>
      <dgm:spPr/>
      <dgm:t>
        <a:bodyPr/>
        <a:lstStyle/>
        <a:p>
          <a:endParaRPr lang="ru-RU" b="1"/>
        </a:p>
      </dgm:t>
    </dgm:pt>
    <dgm:pt modelId="{5941396F-2FD4-47B5-912A-4F6229545854}" type="parTrans" cxnId="{02F0A3E5-5F2B-4CDC-912E-F5E9CD79612C}">
      <dgm:prSet/>
      <dgm:spPr/>
      <dgm:t>
        <a:bodyPr/>
        <a:lstStyle/>
        <a:p>
          <a:endParaRPr lang="ru-RU" b="1"/>
        </a:p>
      </dgm:t>
    </dgm:pt>
    <dgm:pt modelId="{C5823F76-5858-4404-B13E-1B293ED74661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sz="1600" b="0" dirty="0"/>
            <a:t>обращений по вопросу незаконного проживания мигрантов, поступивших на портал «Наш Город», отработано председателем совета ОПОП района </a:t>
          </a:r>
          <a:r>
            <a:rPr lang="ru-RU" sz="1600" b="0" dirty="0" err="1"/>
            <a:t>Некрасовка</a:t>
          </a:r>
          <a:r>
            <a:rPr lang="ru-RU" sz="1600" b="0" dirty="0"/>
            <a:t>.</a:t>
          </a:r>
        </a:p>
      </dgm:t>
    </dgm:pt>
    <dgm:pt modelId="{50F9D7F7-71EF-482B-8FDC-A20B3F1D95F1}" type="sibTrans" cxnId="{29970ACF-8781-4C25-826B-F992339722D2}">
      <dgm:prSet/>
      <dgm:spPr/>
      <dgm:t>
        <a:bodyPr/>
        <a:lstStyle/>
        <a:p>
          <a:endParaRPr lang="ru-RU" b="1"/>
        </a:p>
      </dgm:t>
    </dgm:pt>
    <dgm:pt modelId="{D72D7A2B-776E-4FFD-A7B6-9EEBF247603A}" type="parTrans" cxnId="{29970ACF-8781-4C25-826B-F992339722D2}">
      <dgm:prSet/>
      <dgm:spPr/>
      <dgm:t>
        <a:bodyPr/>
        <a:lstStyle/>
        <a:p>
          <a:endParaRPr lang="ru-RU" b="1"/>
        </a:p>
      </dgm:t>
    </dgm:pt>
    <dgm:pt modelId="{104C9629-C506-4AD3-8FDF-CEBAEAFE44E1}">
      <dgm:prSet phldrT="[Текст]" custT="1"/>
      <dgm:spPr/>
      <dgm:t>
        <a:bodyPr/>
        <a:lstStyle/>
        <a:p>
          <a:r>
            <a:rPr lang="ru-RU" sz="1600" b="1" dirty="0"/>
            <a:t>1790</a:t>
          </a:r>
        </a:p>
      </dgm:t>
    </dgm:pt>
    <dgm:pt modelId="{A21D3118-1C36-4A5F-9980-41E37E66C94E}" type="sibTrans" cxnId="{5C32A37A-5C82-4616-8B63-1B9A40741348}">
      <dgm:prSet/>
      <dgm:spPr/>
      <dgm:t>
        <a:bodyPr/>
        <a:lstStyle/>
        <a:p>
          <a:endParaRPr lang="ru-RU" b="1"/>
        </a:p>
      </dgm:t>
    </dgm:pt>
    <dgm:pt modelId="{1FAA8305-D872-4489-88A9-71914EFFC300}" type="parTrans" cxnId="{5C32A37A-5C82-4616-8B63-1B9A40741348}">
      <dgm:prSet/>
      <dgm:spPr/>
      <dgm:t>
        <a:bodyPr/>
        <a:lstStyle/>
        <a:p>
          <a:endParaRPr lang="ru-RU" b="1"/>
        </a:p>
      </dgm:t>
    </dgm:pt>
    <dgm:pt modelId="{CD102D44-5EE6-46C2-A62C-728474AB67A8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sz="1600" b="0" dirty="0"/>
            <a:t>обращений граждан и их коллективов рассмотрено ОПОП района </a:t>
          </a:r>
          <a:r>
            <a:rPr lang="ru-RU" sz="1600" b="0" dirty="0" err="1"/>
            <a:t>Некрасовка</a:t>
          </a:r>
          <a:r>
            <a:rPr lang="ru-RU" sz="1600" b="0" dirty="0"/>
            <a:t>.</a:t>
          </a:r>
        </a:p>
      </dgm:t>
    </dgm:pt>
    <dgm:pt modelId="{D206006A-B0AA-4BAB-86DE-DE331478E6BE}" type="sibTrans" cxnId="{F2CA6DBE-83E3-4608-9162-CAF99F528EAF}">
      <dgm:prSet/>
      <dgm:spPr/>
      <dgm:t>
        <a:bodyPr/>
        <a:lstStyle/>
        <a:p>
          <a:endParaRPr lang="ru-RU"/>
        </a:p>
      </dgm:t>
    </dgm:pt>
    <dgm:pt modelId="{ECC843D2-8D25-44FA-88D9-4730781A6BF3}" type="parTrans" cxnId="{F2CA6DBE-83E3-4608-9162-CAF99F528EAF}">
      <dgm:prSet/>
      <dgm:spPr/>
      <dgm:t>
        <a:bodyPr/>
        <a:lstStyle/>
        <a:p>
          <a:endParaRPr lang="ru-RU"/>
        </a:p>
      </dgm:t>
    </dgm:pt>
    <dgm:pt modelId="{D4BC0181-DD95-4036-B59A-9CAC7D641431}">
      <dgm:prSet phldrT="[Текст]" custT="1"/>
      <dgm:spPr/>
      <dgm:t>
        <a:bodyPr/>
        <a:lstStyle/>
        <a:p>
          <a:r>
            <a:rPr lang="ru-RU" sz="2000" b="1" dirty="0"/>
            <a:t>85</a:t>
          </a:r>
        </a:p>
      </dgm:t>
    </dgm:pt>
    <dgm:pt modelId="{D97E4DD8-E731-48E6-BF71-E5F5FF15845A}" type="sibTrans" cxnId="{483546F4-4227-445B-B64F-D097C454F006}">
      <dgm:prSet/>
      <dgm:spPr/>
      <dgm:t>
        <a:bodyPr/>
        <a:lstStyle/>
        <a:p>
          <a:endParaRPr lang="ru-RU"/>
        </a:p>
      </dgm:t>
    </dgm:pt>
    <dgm:pt modelId="{A1694938-C0BA-478D-9D2A-4A82341F9719}" type="parTrans" cxnId="{483546F4-4227-445B-B64F-D097C454F006}">
      <dgm:prSet/>
      <dgm:spPr/>
      <dgm:t>
        <a:bodyPr/>
        <a:lstStyle/>
        <a:p>
          <a:endParaRPr lang="ru-RU"/>
        </a:p>
      </dgm:t>
    </dgm:pt>
    <dgm:pt modelId="{47810F87-2C2B-4185-9816-968D4230DAE4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человек</a:t>
          </a:r>
          <a:r>
            <a:rPr lang="ru-RU" sz="1600" b="0" dirty="0"/>
            <a:t> поставлено на профилактический учет.</a:t>
          </a:r>
        </a:p>
      </dgm:t>
    </dgm:pt>
    <dgm:pt modelId="{C6989333-CC86-4A81-86AC-67B0EFE3E272}" type="sibTrans" cxnId="{50DEBE99-C1DC-45E4-A178-C222FF202DCC}">
      <dgm:prSet/>
      <dgm:spPr/>
      <dgm:t>
        <a:bodyPr/>
        <a:lstStyle/>
        <a:p>
          <a:endParaRPr lang="ru-RU"/>
        </a:p>
      </dgm:t>
    </dgm:pt>
    <dgm:pt modelId="{2C9DBB32-D928-4330-A4BB-89970DE86BDC}" type="parTrans" cxnId="{50DEBE99-C1DC-45E4-A178-C222FF202DCC}">
      <dgm:prSet/>
      <dgm:spPr/>
      <dgm:t>
        <a:bodyPr/>
        <a:lstStyle/>
        <a:p>
          <a:endParaRPr lang="ru-RU"/>
        </a:p>
      </dgm:t>
    </dgm:pt>
    <dgm:pt modelId="{2C6A94BB-53BD-46E3-A213-4BE1D0F4778A}">
      <dgm:prSet phldrT="[Текст]" custT="1"/>
      <dgm:spPr/>
      <dgm:t>
        <a:bodyPr/>
        <a:lstStyle/>
        <a:p>
          <a:r>
            <a:rPr lang="ru-RU" sz="2000" b="1" dirty="0"/>
            <a:t>103</a:t>
          </a:r>
        </a:p>
      </dgm:t>
    </dgm:pt>
    <dgm:pt modelId="{52D98704-CFBB-4489-B20F-ACDB19DAF90D}" type="sibTrans" cxnId="{6EDB518C-9932-4B92-8FD8-B6D433DC7F8E}">
      <dgm:prSet/>
      <dgm:spPr/>
      <dgm:t>
        <a:bodyPr/>
        <a:lstStyle/>
        <a:p>
          <a:endParaRPr lang="ru-RU"/>
        </a:p>
      </dgm:t>
    </dgm:pt>
    <dgm:pt modelId="{14D6C30D-77DC-4EBD-9528-283127F64443}" type="parTrans" cxnId="{6EDB518C-9932-4B92-8FD8-B6D433DC7F8E}">
      <dgm:prSet/>
      <dgm:spPr/>
      <dgm:t>
        <a:bodyPr/>
        <a:lstStyle/>
        <a:p>
          <a:endParaRPr lang="ru-RU"/>
        </a:p>
      </dgm:t>
    </dgm:pt>
    <dgm:pt modelId="{01D5342D-B8CD-4154-9CE6-FAFC0FBE2A49}">
      <dgm:prSet phldrT="[Текст]" custT="1"/>
      <dgm:spPr/>
      <dgm:t>
        <a:bodyPr/>
        <a:lstStyle/>
        <a:p>
          <a:r>
            <a:rPr lang="ru-RU" sz="2000" b="1" dirty="0"/>
            <a:t>22</a:t>
          </a:r>
        </a:p>
      </dgm:t>
    </dgm:pt>
    <dgm:pt modelId="{B72A94EF-C94B-437D-95A3-D2E8136D53EC}" type="parTrans" cxnId="{0F6A5929-3B2B-4CAD-86D2-43D6D28F5991}">
      <dgm:prSet/>
      <dgm:spPr/>
      <dgm:t>
        <a:bodyPr/>
        <a:lstStyle/>
        <a:p>
          <a:endParaRPr lang="ru-RU"/>
        </a:p>
      </dgm:t>
    </dgm:pt>
    <dgm:pt modelId="{A3BB0E46-784A-4A30-AB83-94AA2E17BCFB}" type="sibTrans" cxnId="{0F6A5929-3B2B-4CAD-86D2-43D6D28F5991}">
      <dgm:prSet/>
      <dgm:spPr/>
      <dgm:t>
        <a:bodyPr/>
        <a:lstStyle/>
        <a:p>
          <a:endParaRPr lang="ru-RU"/>
        </a:p>
      </dgm:t>
    </dgm:pt>
    <dgm:pt modelId="{5FE45664-E85D-4202-9FF3-266C9434FF95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99568" tIns="8890" rIns="8890" bIns="8890" numCol="1" spcCol="1270" anchor="ctr" anchorCtr="0"/>
        <a:lstStyle/>
        <a:p>
          <a:pPr marL="0" indent="0">
            <a:buNone/>
          </a:pPr>
          <a:r>
            <a:rPr lang="ru-RU" sz="1600" b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профилактических бесед проведено с лицами, совершившими правонарушения и находящимися на профилактическом учете.</a:t>
          </a:r>
          <a:endParaRPr lang="ru-RU" sz="1600" b="0" dirty="0"/>
        </a:p>
      </dgm:t>
    </dgm:pt>
    <dgm:pt modelId="{E683D8D7-265B-4B06-B800-D6BF8672E1E6}" type="parTrans" cxnId="{9921AF1B-C4F2-4A39-8918-94D9A78CE419}">
      <dgm:prSet/>
      <dgm:spPr/>
      <dgm:t>
        <a:bodyPr/>
        <a:lstStyle/>
        <a:p>
          <a:endParaRPr lang="ru-RU"/>
        </a:p>
      </dgm:t>
    </dgm:pt>
    <dgm:pt modelId="{5F70194F-85D0-4060-B28F-BA65830BD499}" type="sibTrans" cxnId="{9921AF1B-C4F2-4A39-8918-94D9A78CE419}">
      <dgm:prSet/>
      <dgm:spPr/>
      <dgm:t>
        <a:bodyPr/>
        <a:lstStyle/>
        <a:p>
          <a:endParaRPr lang="ru-RU"/>
        </a:p>
      </dgm:t>
    </dgm:pt>
    <dgm:pt modelId="{5FD0070F-9BB5-4DDC-A19D-B9D93CB48B93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sz="1600" b="0" dirty="0"/>
            <a:t>нарушения миграционного законодательства проверено совместно с ОМВД России по району </a:t>
          </a:r>
          <a:r>
            <a:rPr lang="ru-RU" sz="1600" b="0" dirty="0" err="1"/>
            <a:t>Некрасовка</a:t>
          </a:r>
          <a:r>
            <a:rPr lang="ru-RU" sz="1600" b="0" dirty="0"/>
            <a:t>.</a:t>
          </a:r>
        </a:p>
      </dgm:t>
    </dgm:pt>
    <dgm:pt modelId="{7897AAAF-9141-4A36-B8A1-2449AF816EAE}" type="parTrans" cxnId="{10CD64D1-A6D4-4EBB-9088-73EF27A20324}">
      <dgm:prSet/>
      <dgm:spPr/>
      <dgm:t>
        <a:bodyPr/>
        <a:lstStyle/>
        <a:p>
          <a:endParaRPr lang="ru-RU"/>
        </a:p>
      </dgm:t>
    </dgm:pt>
    <dgm:pt modelId="{AD565105-DB8E-4D02-BADD-E6755EB93B7F}" type="sibTrans" cxnId="{10CD64D1-A6D4-4EBB-9088-73EF27A20324}">
      <dgm:prSet/>
      <dgm:spPr/>
      <dgm:t>
        <a:bodyPr/>
        <a:lstStyle/>
        <a:p>
          <a:endParaRPr lang="ru-RU"/>
        </a:p>
      </dgm:t>
    </dgm:pt>
    <dgm:pt modelId="{E1469417-FA2C-402A-85BE-F3F3B59900AA}" type="pres">
      <dgm:prSet presAssocID="{E6074EFB-B42F-402C-98D3-74192A9EFE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C86084-68A2-4BC3-8289-4C8AADADCD28}" type="pres">
      <dgm:prSet presAssocID="{9A84EA8E-D48D-439E-9D7B-B4DCA649330F}" presName="composite" presStyleCnt="0"/>
      <dgm:spPr/>
    </dgm:pt>
    <dgm:pt modelId="{F177A51F-53F5-47B5-A540-1FF3AD886B35}" type="pres">
      <dgm:prSet presAssocID="{9A84EA8E-D48D-439E-9D7B-B4DCA649330F}" presName="parentText" presStyleLbl="alignNode1" presStyleIdx="0" presStyleCnt="7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A1A6393E-8E26-4F3B-B118-69EA898C4B9F}" type="pres">
      <dgm:prSet presAssocID="{9A84EA8E-D48D-439E-9D7B-B4DCA649330F}" presName="descendantText" presStyleLbl="alignAcc1" presStyleIdx="0" presStyleCnt="7" custLinFactNeighborX="0" custLinFactNeighborY="-793">
        <dgm:presLayoutVars>
          <dgm:bulletEnabled val="1"/>
        </dgm:presLayoutVars>
      </dgm:prSet>
      <dgm:spPr>
        <a:xfrm rot="5400000">
          <a:off x="5485275" y="-321549"/>
          <a:ext cx="549473" cy="10336543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7BB06DCF-670D-4CED-A56A-E17963574473}" type="pres">
      <dgm:prSet presAssocID="{7DDA22B4-4AD2-4902-A89D-3F4B52455AED}" presName="sp" presStyleCnt="0"/>
      <dgm:spPr/>
    </dgm:pt>
    <dgm:pt modelId="{BF995580-8A3E-467B-942C-96A0CD0F480C}" type="pres">
      <dgm:prSet presAssocID="{516D4D83-7B5F-4F24-92F0-AC5A58031F2E}" presName="composite" presStyleCnt="0"/>
      <dgm:spPr/>
    </dgm:pt>
    <dgm:pt modelId="{F0D309D8-3C2F-440B-B654-622C58F10B82}" type="pres">
      <dgm:prSet presAssocID="{516D4D83-7B5F-4F24-92F0-AC5A58031F2E}" presName="parentText" presStyleLbl="alignNode1" presStyleIdx="1" presStyleCnt="7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B25834EE-439F-44A1-BDC3-ED100031D528}" type="pres">
      <dgm:prSet presAssocID="{516D4D83-7B5F-4F24-92F0-AC5A58031F2E}" presName="descendantText" presStyleLbl="alignAcc1" presStyleIdx="1" presStyleCnt="7">
        <dgm:presLayoutVars>
          <dgm:bulletEnabled val="1"/>
        </dgm:presLayoutVars>
      </dgm:prSet>
      <dgm:spPr>
        <a:xfrm rot="5400000">
          <a:off x="5482662" y="-288577"/>
          <a:ext cx="481541" cy="10409700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A229705F-ABB2-4136-B211-8F105A097F45}" type="pres">
      <dgm:prSet presAssocID="{3A71E335-55E8-4477-A36F-107389C82DA9}" presName="sp" presStyleCnt="0"/>
      <dgm:spPr/>
    </dgm:pt>
    <dgm:pt modelId="{274AA6F9-8D2C-45BE-A8E9-A8140E471F19}" type="pres">
      <dgm:prSet presAssocID="{33FCB102-A12C-4F6B-9540-3B98B3EEB3DD}" presName="composite" presStyleCnt="0"/>
      <dgm:spPr/>
    </dgm:pt>
    <dgm:pt modelId="{DE99A295-E981-498D-B951-57EF50B3E10D}" type="pres">
      <dgm:prSet presAssocID="{33FCB102-A12C-4F6B-9540-3B98B3EEB3DD}" presName="parentText" presStyleLbl="alignNode1" presStyleIdx="2" presStyleCnt="7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A59EEC58-28A6-473A-B505-463BB72EDA7F}" type="pres">
      <dgm:prSet presAssocID="{33FCB102-A12C-4F6B-9540-3B98B3EEB3DD}" presName="descendantText" presStyleLbl="alignAcc1" presStyleIdx="2" presStyleCnt="7">
        <dgm:presLayoutVars>
          <dgm:bulletEnabled val="1"/>
        </dgm:presLayoutVars>
      </dgm:prSet>
      <dgm:spPr>
        <a:xfrm rot="5400000">
          <a:off x="5480628" y="-262282"/>
          <a:ext cx="428658" cy="10466652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77F84BA0-0E20-4161-ACEE-F545FA63A35C}" type="pres">
      <dgm:prSet presAssocID="{E17F023F-D399-4733-ADD0-749E54322901}" presName="sp" presStyleCnt="0"/>
      <dgm:spPr/>
    </dgm:pt>
    <dgm:pt modelId="{2D9F999E-930D-4DF2-8FE8-E74C33825BF1}" type="pres">
      <dgm:prSet presAssocID="{104C9629-C506-4AD3-8FDF-CEBAEAFE44E1}" presName="composite" presStyleCnt="0"/>
      <dgm:spPr/>
    </dgm:pt>
    <dgm:pt modelId="{1C068096-4F02-4C25-83AB-55AA40CA2E6A}" type="pres">
      <dgm:prSet presAssocID="{104C9629-C506-4AD3-8FDF-CEBAEAFE44E1}" presName="parentText" presStyleLbl="alignNode1" presStyleIdx="3" presStyleCnt="7" custLinFactNeighborX="-17984" custLinFactNeighborY="764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D6ED4CD1-E393-49D2-94EF-06580FF7C678}" type="pres">
      <dgm:prSet presAssocID="{104C9629-C506-4AD3-8FDF-CEBAEAFE44E1}" presName="descendantText" presStyleLbl="alignAcc1" presStyleIdx="3" presStyleCnt="7">
        <dgm:presLayoutVars>
          <dgm:bulletEnabled val="1"/>
        </dgm:presLayoutVars>
      </dgm:prSet>
      <dgm:spPr>
        <a:xfrm rot="5400000">
          <a:off x="5479008" y="-239352"/>
          <a:ext cx="386523" cy="10512028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BD438413-16FC-4BC5-B901-4B8B4C4D0968}" type="pres">
      <dgm:prSet presAssocID="{A21D3118-1C36-4A5F-9980-41E37E66C94E}" presName="sp" presStyleCnt="0"/>
      <dgm:spPr/>
    </dgm:pt>
    <dgm:pt modelId="{DD28BDAC-6C26-47F0-8B29-63DD9EB40EDB}" type="pres">
      <dgm:prSet presAssocID="{D4BC0181-DD95-4036-B59A-9CAC7D641431}" presName="composite" presStyleCnt="0"/>
      <dgm:spPr/>
    </dgm:pt>
    <dgm:pt modelId="{6CD1A4E4-675D-4843-8C4D-9CD0AC975662}" type="pres">
      <dgm:prSet presAssocID="{D4BC0181-DD95-4036-B59A-9CAC7D641431}" presName="parentText" presStyleLbl="alignNode1" presStyleIdx="4" presStyleCnt="7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F96963F0-8C84-4D78-BFA6-076DE3E30924}" type="pres">
      <dgm:prSet presAssocID="{D4BC0181-DD95-4036-B59A-9CAC7D641431}" presName="descendantText" presStyleLbl="alignAcc1" presStyleIdx="4" presStyleCnt="7" custLinFactNeighborX="262" custLinFactNeighborY="4824">
        <dgm:presLayoutVars>
          <dgm:bulletEnabled val="1"/>
        </dgm:presLayoutVars>
      </dgm:prSet>
      <dgm:spPr>
        <a:xfrm rot="5400000">
          <a:off x="5153660" y="205898"/>
          <a:ext cx="357665" cy="9894630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FA343460-CE87-4D87-BE9E-EAEFC5427BDC}" type="pres">
      <dgm:prSet presAssocID="{D97E4DD8-E731-48E6-BF71-E5F5FF15845A}" presName="sp" presStyleCnt="0"/>
      <dgm:spPr/>
    </dgm:pt>
    <dgm:pt modelId="{03E6F85C-14A2-423E-8176-CD8FD193EBA4}" type="pres">
      <dgm:prSet presAssocID="{2C6A94BB-53BD-46E3-A213-4BE1D0F4778A}" presName="composite" presStyleCnt="0"/>
      <dgm:spPr/>
    </dgm:pt>
    <dgm:pt modelId="{F3B36C7D-FA70-4F89-9D84-A16360F2F9D1}" type="pres">
      <dgm:prSet presAssocID="{2C6A94BB-53BD-46E3-A213-4BE1D0F4778A}" presName="parentText" presStyleLbl="alignNode1" presStyleIdx="5" presStyleCnt="7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7A58ADFE-DB1A-427D-A066-A6B6309D2081}" type="pres">
      <dgm:prSet presAssocID="{2C6A94BB-53BD-46E3-A213-4BE1D0F4778A}" presName="descendantText" presStyleLbl="alignAcc1" presStyleIdx="5" presStyleCnt="7">
        <dgm:presLayoutVars>
          <dgm:bulletEnabled val="1"/>
        </dgm:presLayoutVars>
      </dgm:prSet>
      <dgm:spPr>
        <a:xfrm rot="5400000">
          <a:off x="5152792" y="346706"/>
          <a:ext cx="335084" cy="991894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48900D52-2589-4EBD-BF22-8EEA48E7702F}" type="pres">
      <dgm:prSet presAssocID="{52D98704-CFBB-4489-B20F-ACDB19DAF90D}" presName="sp" presStyleCnt="0"/>
      <dgm:spPr/>
    </dgm:pt>
    <dgm:pt modelId="{FB80F62A-715F-4A66-B251-1DA185966CB0}" type="pres">
      <dgm:prSet presAssocID="{01D5342D-B8CD-4154-9CE6-FAFC0FBE2A49}" presName="composite" presStyleCnt="0"/>
      <dgm:spPr/>
    </dgm:pt>
    <dgm:pt modelId="{8B79A707-9498-4E13-BFD6-46D90B5C351D}" type="pres">
      <dgm:prSet presAssocID="{01D5342D-B8CD-4154-9CE6-FAFC0FBE2A49}" presName="parentText" presStyleLbl="alignNode1" presStyleIdx="6" presStyleCnt="7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A3CE165C-9742-40B9-A719-0F62DF64F41D}" type="pres">
      <dgm:prSet presAssocID="{01D5342D-B8CD-4154-9CE6-FAFC0FBE2A49}" presName="descendantText" presStyleLbl="alignAcc1" presStyleIdx="6" presStyleCnt="7">
        <dgm:presLayoutVars>
          <dgm:bulletEnabled val="1"/>
        </dgm:presLayoutVars>
      </dgm:prSet>
      <dgm:spPr>
        <a:xfrm rot="5400000">
          <a:off x="5677243" y="-24093"/>
          <a:ext cx="316616" cy="1098915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7F10A83C-0D56-48D9-A110-EE2BE39C3F74}" type="presOf" srcId="{9A84EA8E-D48D-439E-9D7B-B4DCA649330F}" destId="{F177A51F-53F5-47B5-A540-1FF3AD886B35}" srcOrd="0" destOrd="0" presId="urn:microsoft.com/office/officeart/2005/8/layout/chevron2"/>
    <dgm:cxn modelId="{1F5217A7-35B1-4E81-87AC-EEE18990D299}" type="presOf" srcId="{01D5342D-B8CD-4154-9CE6-FAFC0FBE2A49}" destId="{8B79A707-9498-4E13-BFD6-46D90B5C351D}" srcOrd="0" destOrd="0" presId="urn:microsoft.com/office/officeart/2005/8/layout/chevron2"/>
    <dgm:cxn modelId="{A2BA5E45-1CA2-47BD-B79F-E7952E9029D5}" type="presOf" srcId="{2C6A94BB-53BD-46E3-A213-4BE1D0F4778A}" destId="{F3B36C7D-FA70-4F89-9D84-A16360F2F9D1}" srcOrd="0" destOrd="0" presId="urn:microsoft.com/office/officeart/2005/8/layout/chevron2"/>
    <dgm:cxn modelId="{6EDB518C-9932-4B92-8FD8-B6D433DC7F8E}" srcId="{E6074EFB-B42F-402C-98D3-74192A9EFE43}" destId="{2C6A94BB-53BD-46E3-A213-4BE1D0F4778A}" srcOrd="5" destOrd="0" parTransId="{14D6C30D-77DC-4EBD-9528-283127F64443}" sibTransId="{52D98704-CFBB-4489-B20F-ACDB19DAF90D}"/>
    <dgm:cxn modelId="{C491C4A0-D86B-49CF-84D3-2A02BFADA11E}" type="presOf" srcId="{33FCB102-A12C-4F6B-9540-3B98B3EEB3DD}" destId="{DE99A295-E981-498D-B951-57EF50B3E10D}" srcOrd="0" destOrd="0" presId="urn:microsoft.com/office/officeart/2005/8/layout/chevron2"/>
    <dgm:cxn modelId="{0F6A5929-3B2B-4CAD-86D2-43D6D28F5991}" srcId="{E6074EFB-B42F-402C-98D3-74192A9EFE43}" destId="{01D5342D-B8CD-4154-9CE6-FAFC0FBE2A49}" srcOrd="6" destOrd="0" parTransId="{B72A94EF-C94B-437D-95A3-D2E8136D53EC}" sibTransId="{A3BB0E46-784A-4A30-AB83-94AA2E17BCFB}"/>
    <dgm:cxn modelId="{10CD64D1-A6D4-4EBB-9088-73EF27A20324}" srcId="{01D5342D-B8CD-4154-9CE6-FAFC0FBE2A49}" destId="{5FD0070F-9BB5-4DDC-A19D-B9D93CB48B93}" srcOrd="0" destOrd="0" parTransId="{7897AAAF-9141-4A36-B8A1-2449AF816EAE}" sibTransId="{AD565105-DB8E-4D02-BADD-E6755EB93B7F}"/>
    <dgm:cxn modelId="{731D097A-A50E-4EC6-84DE-C43F82E04B14}" srcId="{E6074EFB-B42F-402C-98D3-74192A9EFE43}" destId="{516D4D83-7B5F-4F24-92F0-AC5A58031F2E}" srcOrd="1" destOrd="0" parTransId="{1052728B-803E-47DC-9574-EF25ABACCF7F}" sibTransId="{3A71E335-55E8-4477-A36F-107389C82DA9}"/>
    <dgm:cxn modelId="{15AEDAC9-3894-4CB6-A422-E9A4E64384D3}" srcId="{E6074EFB-B42F-402C-98D3-74192A9EFE43}" destId="{9A84EA8E-D48D-439E-9D7B-B4DCA649330F}" srcOrd="0" destOrd="0" parTransId="{8404F72F-98AB-4A25-8806-7AD73F445BB6}" sibTransId="{7DDA22B4-4AD2-4902-A89D-3F4B52455AED}"/>
    <dgm:cxn modelId="{CBDBC856-20DC-41FA-8C17-D0FC11EF8D45}" type="presOf" srcId="{516D4D83-7B5F-4F24-92F0-AC5A58031F2E}" destId="{F0D309D8-3C2F-440B-B654-622C58F10B82}" srcOrd="0" destOrd="0" presId="urn:microsoft.com/office/officeart/2005/8/layout/chevron2"/>
    <dgm:cxn modelId="{3C6B61E2-F1E3-4E7A-9016-CED8126EEC4D}" type="presOf" srcId="{CD102D44-5EE6-46C2-A62C-728474AB67A8}" destId="{D6ED4CD1-E393-49D2-94EF-06580FF7C678}" srcOrd="0" destOrd="0" presId="urn:microsoft.com/office/officeart/2005/8/layout/chevron2"/>
    <dgm:cxn modelId="{9CF168CC-A644-4811-8955-CA5125312DAB}" type="presOf" srcId="{024B80C8-F0D4-4569-AF4A-34ABA22FC51B}" destId="{B25834EE-439F-44A1-BDC3-ED100031D528}" srcOrd="0" destOrd="0" presId="urn:microsoft.com/office/officeart/2005/8/layout/chevron2"/>
    <dgm:cxn modelId="{70E81194-6DA6-401B-A3D7-784D60A53943}" type="presOf" srcId="{E6074EFB-B42F-402C-98D3-74192A9EFE43}" destId="{E1469417-FA2C-402A-85BE-F3F3B59900AA}" srcOrd="0" destOrd="0" presId="urn:microsoft.com/office/officeart/2005/8/layout/chevron2"/>
    <dgm:cxn modelId="{34BBC9B6-809B-46C5-B113-EB3E80949674}" type="presOf" srcId="{5AA2EC40-EDCB-476E-A79F-D33052C20C0B}" destId="{A1A6393E-8E26-4F3B-B118-69EA898C4B9F}" srcOrd="0" destOrd="0" presId="urn:microsoft.com/office/officeart/2005/8/layout/chevron2"/>
    <dgm:cxn modelId="{5BCEFC03-7867-40C0-99DF-B56C75CDA653}" type="presOf" srcId="{104C9629-C506-4AD3-8FDF-CEBAEAFE44E1}" destId="{1C068096-4F02-4C25-83AB-55AA40CA2E6A}" srcOrd="0" destOrd="0" presId="urn:microsoft.com/office/officeart/2005/8/layout/chevron2"/>
    <dgm:cxn modelId="{5C32A37A-5C82-4616-8B63-1B9A40741348}" srcId="{E6074EFB-B42F-402C-98D3-74192A9EFE43}" destId="{104C9629-C506-4AD3-8FDF-CEBAEAFE44E1}" srcOrd="3" destOrd="0" parTransId="{1FAA8305-D872-4489-88A9-71914EFFC300}" sibTransId="{A21D3118-1C36-4A5F-9980-41E37E66C94E}"/>
    <dgm:cxn modelId="{A129CF4E-A802-48C4-ACD5-2FEA1270F0CC}" type="presOf" srcId="{5FE45664-E85D-4202-9FF3-266C9434FF95}" destId="{7A58ADFE-DB1A-427D-A066-A6B6309D2081}" srcOrd="0" destOrd="0" presId="urn:microsoft.com/office/officeart/2005/8/layout/chevron2"/>
    <dgm:cxn modelId="{02F0A3E5-5F2B-4CDC-912E-F5E9CD79612C}" srcId="{E6074EFB-B42F-402C-98D3-74192A9EFE43}" destId="{33FCB102-A12C-4F6B-9540-3B98B3EEB3DD}" srcOrd="2" destOrd="0" parTransId="{5941396F-2FD4-47B5-912A-4F6229545854}" sibTransId="{E17F023F-D399-4733-ADD0-749E54322901}"/>
    <dgm:cxn modelId="{3FD41999-2312-4FDB-85FD-09A058E15685}" type="presOf" srcId="{D4BC0181-DD95-4036-B59A-9CAC7D641431}" destId="{6CD1A4E4-675D-4843-8C4D-9CD0AC975662}" srcOrd="0" destOrd="0" presId="urn:microsoft.com/office/officeart/2005/8/layout/chevron2"/>
    <dgm:cxn modelId="{5F68EDE2-F423-428B-8E81-C32AA83009B0}" type="presOf" srcId="{5FD0070F-9BB5-4DDC-A19D-B9D93CB48B93}" destId="{A3CE165C-9742-40B9-A719-0F62DF64F41D}" srcOrd="0" destOrd="0" presId="urn:microsoft.com/office/officeart/2005/8/layout/chevron2"/>
    <dgm:cxn modelId="{9921AF1B-C4F2-4A39-8918-94D9A78CE419}" srcId="{2C6A94BB-53BD-46E3-A213-4BE1D0F4778A}" destId="{5FE45664-E85D-4202-9FF3-266C9434FF95}" srcOrd="0" destOrd="0" parTransId="{E683D8D7-265B-4B06-B800-D6BF8672E1E6}" sibTransId="{5F70194F-85D0-4060-B28F-BA65830BD499}"/>
    <dgm:cxn modelId="{A494B15F-34FD-438B-85C7-725966484E5C}" srcId="{516D4D83-7B5F-4F24-92F0-AC5A58031F2E}" destId="{024B80C8-F0D4-4569-AF4A-34ABA22FC51B}" srcOrd="0" destOrd="0" parTransId="{CC7865CC-16E4-48D7-AB9B-C5D3AC088095}" sibTransId="{BA3F9FF7-3A8A-4442-BE66-D159DC5C1815}"/>
    <dgm:cxn modelId="{2F0A867F-BDCF-460E-A6F4-1B8A11F502BA}" type="presOf" srcId="{47810F87-2C2B-4185-9816-968D4230DAE4}" destId="{F96963F0-8C84-4D78-BFA6-076DE3E30924}" srcOrd="0" destOrd="0" presId="urn:microsoft.com/office/officeart/2005/8/layout/chevron2"/>
    <dgm:cxn modelId="{09416906-E391-4F29-A47C-8BE2B2C1E0C0}" srcId="{9A84EA8E-D48D-439E-9D7B-B4DCA649330F}" destId="{5AA2EC40-EDCB-476E-A79F-D33052C20C0B}" srcOrd="0" destOrd="0" parTransId="{362CE87A-8E7A-4495-B3B1-7946EC615169}" sibTransId="{9442E833-8F84-49EA-9121-06845EA223A1}"/>
    <dgm:cxn modelId="{8DB7FE91-A579-4531-84B4-8514814788CD}" type="presOf" srcId="{C5823F76-5858-4404-B13E-1B293ED74661}" destId="{A59EEC58-28A6-473A-B505-463BB72EDA7F}" srcOrd="0" destOrd="0" presId="urn:microsoft.com/office/officeart/2005/8/layout/chevron2"/>
    <dgm:cxn modelId="{29970ACF-8781-4C25-826B-F992339722D2}" srcId="{33FCB102-A12C-4F6B-9540-3B98B3EEB3DD}" destId="{C5823F76-5858-4404-B13E-1B293ED74661}" srcOrd="0" destOrd="0" parTransId="{D72D7A2B-776E-4FFD-A7B6-9EEBF247603A}" sibTransId="{50F9D7F7-71EF-482B-8FDC-A20B3F1D95F1}"/>
    <dgm:cxn modelId="{483546F4-4227-445B-B64F-D097C454F006}" srcId="{E6074EFB-B42F-402C-98D3-74192A9EFE43}" destId="{D4BC0181-DD95-4036-B59A-9CAC7D641431}" srcOrd="4" destOrd="0" parTransId="{A1694938-C0BA-478D-9D2A-4A82341F9719}" sibTransId="{D97E4DD8-E731-48E6-BF71-E5F5FF15845A}"/>
    <dgm:cxn modelId="{F2CA6DBE-83E3-4608-9162-CAF99F528EAF}" srcId="{104C9629-C506-4AD3-8FDF-CEBAEAFE44E1}" destId="{CD102D44-5EE6-46C2-A62C-728474AB67A8}" srcOrd="0" destOrd="0" parTransId="{ECC843D2-8D25-44FA-88D9-4730781A6BF3}" sibTransId="{D206006A-B0AA-4BAB-86DE-DE331478E6BE}"/>
    <dgm:cxn modelId="{50DEBE99-C1DC-45E4-A178-C222FF202DCC}" srcId="{D4BC0181-DD95-4036-B59A-9CAC7D641431}" destId="{47810F87-2C2B-4185-9816-968D4230DAE4}" srcOrd="0" destOrd="0" parTransId="{2C9DBB32-D928-4330-A4BB-89970DE86BDC}" sibTransId="{C6989333-CC86-4A81-86AC-67B0EFE3E272}"/>
    <dgm:cxn modelId="{BEFE93B0-7873-4653-A1E0-E3B53F54145B}" type="presParOf" srcId="{E1469417-FA2C-402A-85BE-F3F3B59900AA}" destId="{FEC86084-68A2-4BC3-8289-4C8AADADCD28}" srcOrd="0" destOrd="0" presId="urn:microsoft.com/office/officeart/2005/8/layout/chevron2"/>
    <dgm:cxn modelId="{BF7446AF-B02C-4C82-BF35-0605B6D41869}" type="presParOf" srcId="{FEC86084-68A2-4BC3-8289-4C8AADADCD28}" destId="{F177A51F-53F5-47B5-A540-1FF3AD886B35}" srcOrd="0" destOrd="0" presId="urn:microsoft.com/office/officeart/2005/8/layout/chevron2"/>
    <dgm:cxn modelId="{F80DF51B-47FF-43EF-8BA9-4A108B1245EA}" type="presParOf" srcId="{FEC86084-68A2-4BC3-8289-4C8AADADCD28}" destId="{A1A6393E-8E26-4F3B-B118-69EA898C4B9F}" srcOrd="1" destOrd="0" presId="urn:microsoft.com/office/officeart/2005/8/layout/chevron2"/>
    <dgm:cxn modelId="{C4FF98B1-76C4-4D97-ACDD-B8585121CFF1}" type="presParOf" srcId="{E1469417-FA2C-402A-85BE-F3F3B59900AA}" destId="{7BB06DCF-670D-4CED-A56A-E17963574473}" srcOrd="1" destOrd="0" presId="urn:microsoft.com/office/officeart/2005/8/layout/chevron2"/>
    <dgm:cxn modelId="{92C81F1F-D178-4A55-A489-FC218C035A2D}" type="presParOf" srcId="{E1469417-FA2C-402A-85BE-F3F3B59900AA}" destId="{BF995580-8A3E-467B-942C-96A0CD0F480C}" srcOrd="2" destOrd="0" presId="urn:microsoft.com/office/officeart/2005/8/layout/chevron2"/>
    <dgm:cxn modelId="{0D952DBC-ABF0-4E6F-B24F-D097E9CC2D92}" type="presParOf" srcId="{BF995580-8A3E-467B-942C-96A0CD0F480C}" destId="{F0D309D8-3C2F-440B-B654-622C58F10B82}" srcOrd="0" destOrd="0" presId="urn:microsoft.com/office/officeart/2005/8/layout/chevron2"/>
    <dgm:cxn modelId="{960560DC-2423-4D1A-8579-5DF35AD69DC9}" type="presParOf" srcId="{BF995580-8A3E-467B-942C-96A0CD0F480C}" destId="{B25834EE-439F-44A1-BDC3-ED100031D528}" srcOrd="1" destOrd="0" presId="urn:microsoft.com/office/officeart/2005/8/layout/chevron2"/>
    <dgm:cxn modelId="{3C44F384-5DE9-46EF-9B87-F360B725EC81}" type="presParOf" srcId="{E1469417-FA2C-402A-85BE-F3F3B59900AA}" destId="{A229705F-ABB2-4136-B211-8F105A097F45}" srcOrd="3" destOrd="0" presId="urn:microsoft.com/office/officeart/2005/8/layout/chevron2"/>
    <dgm:cxn modelId="{295EF37D-47AE-4698-9FEB-00F1B28A749E}" type="presParOf" srcId="{E1469417-FA2C-402A-85BE-F3F3B59900AA}" destId="{274AA6F9-8D2C-45BE-A8E9-A8140E471F19}" srcOrd="4" destOrd="0" presId="urn:microsoft.com/office/officeart/2005/8/layout/chevron2"/>
    <dgm:cxn modelId="{8B755D65-E0DC-47CB-B07F-DF022F8317BE}" type="presParOf" srcId="{274AA6F9-8D2C-45BE-A8E9-A8140E471F19}" destId="{DE99A295-E981-498D-B951-57EF50B3E10D}" srcOrd="0" destOrd="0" presId="urn:microsoft.com/office/officeart/2005/8/layout/chevron2"/>
    <dgm:cxn modelId="{CBA1F621-DE74-4E86-9890-D1F1D3BE48DC}" type="presParOf" srcId="{274AA6F9-8D2C-45BE-A8E9-A8140E471F19}" destId="{A59EEC58-28A6-473A-B505-463BB72EDA7F}" srcOrd="1" destOrd="0" presId="urn:microsoft.com/office/officeart/2005/8/layout/chevron2"/>
    <dgm:cxn modelId="{E5113019-1804-411E-951C-A6637B106F9C}" type="presParOf" srcId="{E1469417-FA2C-402A-85BE-F3F3B59900AA}" destId="{77F84BA0-0E20-4161-ACEE-F545FA63A35C}" srcOrd="5" destOrd="0" presId="urn:microsoft.com/office/officeart/2005/8/layout/chevron2"/>
    <dgm:cxn modelId="{368867CF-C1AB-4A3B-95A5-1F5E886663BD}" type="presParOf" srcId="{E1469417-FA2C-402A-85BE-F3F3B59900AA}" destId="{2D9F999E-930D-4DF2-8FE8-E74C33825BF1}" srcOrd="6" destOrd="0" presId="urn:microsoft.com/office/officeart/2005/8/layout/chevron2"/>
    <dgm:cxn modelId="{0A189E34-5FE0-4F87-B4E6-A75135049400}" type="presParOf" srcId="{2D9F999E-930D-4DF2-8FE8-E74C33825BF1}" destId="{1C068096-4F02-4C25-83AB-55AA40CA2E6A}" srcOrd="0" destOrd="0" presId="urn:microsoft.com/office/officeart/2005/8/layout/chevron2"/>
    <dgm:cxn modelId="{FAE6C55B-7E25-4AF4-823D-20CB09AC8BD8}" type="presParOf" srcId="{2D9F999E-930D-4DF2-8FE8-E74C33825BF1}" destId="{D6ED4CD1-E393-49D2-94EF-06580FF7C678}" srcOrd="1" destOrd="0" presId="urn:microsoft.com/office/officeart/2005/8/layout/chevron2"/>
    <dgm:cxn modelId="{30B48B51-89A2-4F9F-B9A7-EEC1CD235AF5}" type="presParOf" srcId="{E1469417-FA2C-402A-85BE-F3F3B59900AA}" destId="{BD438413-16FC-4BC5-B901-4B8B4C4D0968}" srcOrd="7" destOrd="0" presId="urn:microsoft.com/office/officeart/2005/8/layout/chevron2"/>
    <dgm:cxn modelId="{122EB4B4-F0CB-4726-BFFF-BC73755B07F5}" type="presParOf" srcId="{E1469417-FA2C-402A-85BE-F3F3B59900AA}" destId="{DD28BDAC-6C26-47F0-8B29-63DD9EB40EDB}" srcOrd="8" destOrd="0" presId="urn:microsoft.com/office/officeart/2005/8/layout/chevron2"/>
    <dgm:cxn modelId="{48906957-C1A1-4A16-9285-A77461A5DC4B}" type="presParOf" srcId="{DD28BDAC-6C26-47F0-8B29-63DD9EB40EDB}" destId="{6CD1A4E4-675D-4843-8C4D-9CD0AC975662}" srcOrd="0" destOrd="0" presId="urn:microsoft.com/office/officeart/2005/8/layout/chevron2"/>
    <dgm:cxn modelId="{A87D3986-3F76-45A8-897A-672816D81993}" type="presParOf" srcId="{DD28BDAC-6C26-47F0-8B29-63DD9EB40EDB}" destId="{F96963F0-8C84-4D78-BFA6-076DE3E30924}" srcOrd="1" destOrd="0" presId="urn:microsoft.com/office/officeart/2005/8/layout/chevron2"/>
    <dgm:cxn modelId="{22332FEB-D6F1-467B-A3BF-E60C5292C369}" type="presParOf" srcId="{E1469417-FA2C-402A-85BE-F3F3B59900AA}" destId="{FA343460-CE87-4D87-BE9E-EAEFC5427BDC}" srcOrd="9" destOrd="0" presId="urn:microsoft.com/office/officeart/2005/8/layout/chevron2"/>
    <dgm:cxn modelId="{DB28093F-88C4-4158-8568-0C686C7E72C9}" type="presParOf" srcId="{E1469417-FA2C-402A-85BE-F3F3B59900AA}" destId="{03E6F85C-14A2-423E-8176-CD8FD193EBA4}" srcOrd="10" destOrd="0" presId="urn:microsoft.com/office/officeart/2005/8/layout/chevron2"/>
    <dgm:cxn modelId="{89BA1C98-CE8B-43DA-BAF0-DD6B6D25B837}" type="presParOf" srcId="{03E6F85C-14A2-423E-8176-CD8FD193EBA4}" destId="{F3B36C7D-FA70-4F89-9D84-A16360F2F9D1}" srcOrd="0" destOrd="0" presId="urn:microsoft.com/office/officeart/2005/8/layout/chevron2"/>
    <dgm:cxn modelId="{9E13FA35-0EFF-4992-9585-97D1B8223EBA}" type="presParOf" srcId="{03E6F85C-14A2-423E-8176-CD8FD193EBA4}" destId="{7A58ADFE-DB1A-427D-A066-A6B6309D2081}" srcOrd="1" destOrd="0" presId="urn:microsoft.com/office/officeart/2005/8/layout/chevron2"/>
    <dgm:cxn modelId="{B2A9AC20-42BB-4084-9F0B-FDAE68F31DD4}" type="presParOf" srcId="{E1469417-FA2C-402A-85BE-F3F3B59900AA}" destId="{48900D52-2589-4EBD-BF22-8EEA48E7702F}" srcOrd="11" destOrd="0" presId="urn:microsoft.com/office/officeart/2005/8/layout/chevron2"/>
    <dgm:cxn modelId="{4EE05074-D209-4923-8332-6D195142D4D9}" type="presParOf" srcId="{E1469417-FA2C-402A-85BE-F3F3B59900AA}" destId="{FB80F62A-715F-4A66-B251-1DA185966CB0}" srcOrd="12" destOrd="0" presId="urn:microsoft.com/office/officeart/2005/8/layout/chevron2"/>
    <dgm:cxn modelId="{7BCF4A8D-0BD0-4A42-8437-68E4CDBA74BA}" type="presParOf" srcId="{FB80F62A-715F-4A66-B251-1DA185966CB0}" destId="{8B79A707-9498-4E13-BFD6-46D90B5C351D}" srcOrd="0" destOrd="0" presId="urn:microsoft.com/office/officeart/2005/8/layout/chevron2"/>
    <dgm:cxn modelId="{DB3616B1-0F31-4608-BA20-401884C54CC1}" type="presParOf" srcId="{FB80F62A-715F-4A66-B251-1DA185966CB0}" destId="{A3CE165C-9742-40B9-A719-0F62DF64F41D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4E6B44E-5C60-4861-8DD1-3F75770E3741}" type="doc">
      <dgm:prSet loTypeId="urn:microsoft.com/office/officeart/2005/8/layout/hList9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B227F64-80F0-4B3A-9160-B4AA74F984A2}">
      <dgm:prSet phldrT="[Текст]"/>
      <dgm:spPr/>
      <dgm:t>
        <a:bodyPr/>
        <a:lstStyle/>
        <a:p>
          <a:r>
            <a:rPr lang="ru-RU" dirty="0"/>
            <a:t>4368</a:t>
          </a:r>
        </a:p>
      </dgm:t>
    </dgm:pt>
    <dgm:pt modelId="{5C556AE7-074C-449A-A760-BBED1D983B3E}" type="parTrans" cxnId="{47F0EBCA-3360-46FC-8D92-F3CDF3A29575}">
      <dgm:prSet/>
      <dgm:spPr/>
      <dgm:t>
        <a:bodyPr/>
        <a:lstStyle/>
        <a:p>
          <a:endParaRPr lang="ru-RU"/>
        </a:p>
      </dgm:t>
    </dgm:pt>
    <dgm:pt modelId="{A9EB0C4E-A424-472C-A872-7BAAB3C173F6}" type="sibTrans" cxnId="{47F0EBCA-3360-46FC-8D92-F3CDF3A29575}">
      <dgm:prSet/>
      <dgm:spPr/>
      <dgm:t>
        <a:bodyPr/>
        <a:lstStyle/>
        <a:p>
          <a:endParaRPr lang="ru-RU"/>
        </a:p>
      </dgm:t>
    </dgm:pt>
    <dgm:pt modelId="{18B519C3-FEC6-4346-9A50-2DAB200C5056}">
      <dgm:prSet phldrT="[Текст]" custT="1"/>
      <dgm:spPr/>
      <dgm:t>
        <a:bodyPr/>
        <a:lstStyle/>
        <a:p>
          <a:pPr algn="l"/>
          <a:r>
            <a:rPr lang="ru-RU" sz="1300" dirty="0"/>
            <a:t>дежурств народных дружинников по обеспечению общественной безопасности и правопорядка на территории района. </a:t>
          </a:r>
        </a:p>
      </dgm:t>
    </dgm:pt>
    <dgm:pt modelId="{9EFAC29E-08F2-47ED-8276-FB882CFFE1FB}" type="parTrans" cxnId="{01BC1B39-AFF8-4B45-A1EA-77CD459521DE}">
      <dgm:prSet/>
      <dgm:spPr/>
      <dgm:t>
        <a:bodyPr/>
        <a:lstStyle/>
        <a:p>
          <a:endParaRPr lang="ru-RU"/>
        </a:p>
      </dgm:t>
    </dgm:pt>
    <dgm:pt modelId="{5183096F-38A8-4B5E-A803-3A113B0929C1}" type="sibTrans" cxnId="{01BC1B39-AFF8-4B45-A1EA-77CD459521DE}">
      <dgm:prSet/>
      <dgm:spPr/>
      <dgm:t>
        <a:bodyPr/>
        <a:lstStyle/>
        <a:p>
          <a:endParaRPr lang="ru-RU"/>
        </a:p>
      </dgm:t>
    </dgm:pt>
    <dgm:pt modelId="{7864E7C7-AC80-4450-B0D9-8015332DBADA}">
      <dgm:prSet phldrT="[Текст]"/>
      <dgm:spPr/>
      <dgm:t>
        <a:bodyPr/>
        <a:lstStyle/>
        <a:p>
          <a:r>
            <a:rPr lang="ru-RU" dirty="0"/>
            <a:t>2371</a:t>
          </a:r>
        </a:p>
      </dgm:t>
    </dgm:pt>
    <dgm:pt modelId="{0D413298-14A9-4A91-A6E2-EDD734EAFFCB}" type="parTrans" cxnId="{7CED9983-6CFD-4023-9AB6-21881E49279B}">
      <dgm:prSet/>
      <dgm:spPr/>
      <dgm:t>
        <a:bodyPr/>
        <a:lstStyle/>
        <a:p>
          <a:endParaRPr lang="ru-RU"/>
        </a:p>
      </dgm:t>
    </dgm:pt>
    <dgm:pt modelId="{827DE4F7-5C8B-4FA4-9C85-A20118AB943D}" type="sibTrans" cxnId="{7CED9983-6CFD-4023-9AB6-21881E49279B}">
      <dgm:prSet/>
      <dgm:spPr/>
      <dgm:t>
        <a:bodyPr/>
        <a:lstStyle/>
        <a:p>
          <a:endParaRPr lang="ru-RU"/>
        </a:p>
      </dgm:t>
    </dgm:pt>
    <dgm:pt modelId="{26401F39-B8B5-4124-8E4D-306CF706C9EB}">
      <dgm:prSet phldrT="[Текст]"/>
      <dgm:spPr/>
      <dgm:t>
        <a:bodyPr/>
        <a:lstStyle/>
        <a:p>
          <a:r>
            <a:rPr lang="ru-RU" dirty="0"/>
            <a:t>200</a:t>
          </a:r>
        </a:p>
      </dgm:t>
    </dgm:pt>
    <dgm:pt modelId="{7EA473E1-0E88-4CDE-B9D2-00FFA17A1258}" type="parTrans" cxnId="{AEBD19CF-9466-4890-9B5D-BBAEB956B979}">
      <dgm:prSet/>
      <dgm:spPr/>
      <dgm:t>
        <a:bodyPr/>
        <a:lstStyle/>
        <a:p>
          <a:endParaRPr lang="ru-RU"/>
        </a:p>
      </dgm:t>
    </dgm:pt>
    <dgm:pt modelId="{71E4D729-70A6-4B66-870E-6D1CBB43D633}" type="sibTrans" cxnId="{AEBD19CF-9466-4890-9B5D-BBAEB956B979}">
      <dgm:prSet/>
      <dgm:spPr/>
      <dgm:t>
        <a:bodyPr/>
        <a:lstStyle/>
        <a:p>
          <a:endParaRPr lang="ru-RU"/>
        </a:p>
      </dgm:t>
    </dgm:pt>
    <dgm:pt modelId="{2F3F3C44-4B66-4275-B758-C499EBD23745}">
      <dgm:prSet phldrT="[Текст]" custT="1"/>
      <dgm:spPr/>
      <dgm:t>
        <a:bodyPr/>
        <a:lstStyle/>
        <a:p>
          <a:r>
            <a:rPr lang="ru-RU" sz="1300" dirty="0"/>
            <a:t>выход народных дружинников на патрулирование жилого сектора совместно со службой участковых уполномоченных полиции.</a:t>
          </a:r>
        </a:p>
      </dgm:t>
    </dgm:pt>
    <dgm:pt modelId="{AC44C56D-2939-4A36-8EAD-C7F6AFE2174E}" type="parTrans" cxnId="{BBAD4AC4-C9C2-4535-9CF0-1092DF7396BB}">
      <dgm:prSet/>
      <dgm:spPr/>
      <dgm:t>
        <a:bodyPr/>
        <a:lstStyle/>
        <a:p>
          <a:endParaRPr lang="ru-RU"/>
        </a:p>
      </dgm:t>
    </dgm:pt>
    <dgm:pt modelId="{A61C0F76-7BA6-4987-BEAB-7622D9460AF9}" type="sibTrans" cxnId="{BBAD4AC4-C9C2-4535-9CF0-1092DF7396BB}">
      <dgm:prSet/>
      <dgm:spPr/>
      <dgm:t>
        <a:bodyPr/>
        <a:lstStyle/>
        <a:p>
          <a:endParaRPr lang="ru-RU"/>
        </a:p>
      </dgm:t>
    </dgm:pt>
    <dgm:pt modelId="{5EE74653-FE61-44F8-AA7E-2D8FC72A8233}">
      <dgm:prSet phldrT="[Текст]"/>
      <dgm:spPr/>
      <dgm:t>
        <a:bodyPr/>
        <a:lstStyle/>
        <a:p>
          <a:r>
            <a:rPr lang="ru-RU" dirty="0"/>
            <a:t>70</a:t>
          </a:r>
        </a:p>
      </dgm:t>
    </dgm:pt>
    <dgm:pt modelId="{1525437A-2EC2-4D65-8686-1B0F470048B8}" type="parTrans" cxnId="{03498932-9475-49D8-9814-2CDAC2315F17}">
      <dgm:prSet/>
      <dgm:spPr/>
      <dgm:t>
        <a:bodyPr/>
        <a:lstStyle/>
        <a:p>
          <a:endParaRPr lang="ru-RU"/>
        </a:p>
      </dgm:t>
    </dgm:pt>
    <dgm:pt modelId="{2816400B-136A-45E1-9024-17608BA8227C}" type="sibTrans" cxnId="{03498932-9475-49D8-9814-2CDAC2315F17}">
      <dgm:prSet/>
      <dgm:spPr/>
      <dgm:t>
        <a:bodyPr/>
        <a:lstStyle/>
        <a:p>
          <a:endParaRPr lang="ru-RU"/>
        </a:p>
      </dgm:t>
    </dgm:pt>
    <dgm:pt modelId="{ECFA24A8-FF02-4BAB-835F-EF82984FB0AE}">
      <dgm:prSet custT="1"/>
      <dgm:spPr/>
      <dgm:t>
        <a:bodyPr/>
        <a:lstStyle/>
        <a:p>
          <a:r>
            <a:rPr lang="ru-RU" sz="1300" dirty="0"/>
            <a:t>оперативно-профилактических, специальных и контрольно-проверочных мероприятий, на которых принимали участие 653 народных дружинника совместно с сотрудниками ОМВД России по району </a:t>
          </a:r>
          <a:r>
            <a:rPr lang="ru-RU" sz="1300" dirty="0" err="1"/>
            <a:t>Некрасовка</a:t>
          </a:r>
          <a:r>
            <a:rPr lang="ru-RU" sz="1300" dirty="0"/>
            <a:t>.</a:t>
          </a:r>
        </a:p>
      </dgm:t>
    </dgm:pt>
    <dgm:pt modelId="{8E3AF6A9-5189-47A4-B189-834B95E076FE}" type="parTrans" cxnId="{41BD984C-3389-4EEC-8DE5-B2B8E5E8E548}">
      <dgm:prSet/>
      <dgm:spPr/>
      <dgm:t>
        <a:bodyPr/>
        <a:lstStyle/>
        <a:p>
          <a:endParaRPr lang="ru-RU"/>
        </a:p>
      </dgm:t>
    </dgm:pt>
    <dgm:pt modelId="{29F3F3E8-5B62-4857-AE57-AA9EFD02996E}" type="sibTrans" cxnId="{41BD984C-3389-4EEC-8DE5-B2B8E5E8E548}">
      <dgm:prSet/>
      <dgm:spPr/>
      <dgm:t>
        <a:bodyPr/>
        <a:lstStyle/>
        <a:p>
          <a:endParaRPr lang="ru-RU"/>
        </a:p>
      </dgm:t>
    </dgm:pt>
    <dgm:pt modelId="{FDDCDA6E-F08C-498D-9FD2-C5CF11DA0823}">
      <dgm:prSet custT="1"/>
      <dgm:spPr/>
      <dgm:t>
        <a:bodyPr/>
        <a:lstStyle/>
        <a:p>
          <a:pPr marL="85725" indent="0" algn="l"/>
          <a:r>
            <a:rPr lang="ru-RU" sz="1300" dirty="0"/>
            <a:t>массовых мероприятий с участием 195 народных дружинников в обеспечении общественной безопасности и правопорядка.</a:t>
          </a:r>
        </a:p>
      </dgm:t>
    </dgm:pt>
    <dgm:pt modelId="{08BF8BC0-A993-40E8-885A-9400C1685512}" type="parTrans" cxnId="{8E475681-35EA-43BF-88BE-821DB865C933}">
      <dgm:prSet/>
      <dgm:spPr/>
      <dgm:t>
        <a:bodyPr/>
        <a:lstStyle/>
        <a:p>
          <a:endParaRPr lang="ru-RU"/>
        </a:p>
      </dgm:t>
    </dgm:pt>
    <dgm:pt modelId="{0F4CE03B-A76B-4097-B9C6-214BFCF25FBC}" type="sibTrans" cxnId="{8E475681-35EA-43BF-88BE-821DB865C933}">
      <dgm:prSet/>
      <dgm:spPr/>
      <dgm:t>
        <a:bodyPr/>
        <a:lstStyle/>
        <a:p>
          <a:endParaRPr lang="ru-RU"/>
        </a:p>
      </dgm:t>
    </dgm:pt>
    <dgm:pt modelId="{4A5768D0-D2DA-47AC-BB7A-F557F71BDF9C}">
      <dgm:prSet phldrT="[Текст]"/>
      <dgm:spPr/>
      <dgm:t>
        <a:bodyPr/>
        <a:lstStyle/>
        <a:p>
          <a:r>
            <a:rPr lang="ru-RU" dirty="0"/>
            <a:t>26</a:t>
          </a:r>
        </a:p>
      </dgm:t>
    </dgm:pt>
    <dgm:pt modelId="{9DD56E2B-97A0-4FB2-9BE6-683C89399ED8}" type="parTrans" cxnId="{BDF83E53-F2E0-4FB1-AE6B-931C0A65D033}">
      <dgm:prSet/>
      <dgm:spPr/>
      <dgm:t>
        <a:bodyPr/>
        <a:lstStyle/>
        <a:p>
          <a:endParaRPr lang="ru-RU"/>
        </a:p>
      </dgm:t>
    </dgm:pt>
    <dgm:pt modelId="{FB956083-3FDB-4764-ACBC-FFB29AD1190F}" type="sibTrans" cxnId="{BDF83E53-F2E0-4FB1-AE6B-931C0A65D033}">
      <dgm:prSet/>
      <dgm:spPr/>
      <dgm:t>
        <a:bodyPr/>
        <a:lstStyle/>
        <a:p>
          <a:endParaRPr lang="ru-RU"/>
        </a:p>
      </dgm:t>
    </dgm:pt>
    <dgm:pt modelId="{E3A40CE3-2E66-4CF3-97A0-F632D8539765}">
      <dgm:prSet custT="1"/>
      <dgm:spPr/>
      <dgm:t>
        <a:bodyPr/>
        <a:lstStyle/>
        <a:p>
          <a:r>
            <a:rPr lang="ru-RU" sz="1300" dirty="0"/>
            <a:t>граждан задержано народными дружинниками совместно с сотрудниками полиции, доставлено в ОМВД России по району </a:t>
          </a:r>
          <a:r>
            <a:rPr lang="ru-RU" sz="1300" dirty="0" err="1"/>
            <a:t>Некрасовка</a:t>
          </a:r>
          <a:r>
            <a:rPr lang="ru-RU" sz="1300" dirty="0"/>
            <a:t> и привлечено к административной ответственности.</a:t>
          </a:r>
        </a:p>
      </dgm:t>
    </dgm:pt>
    <dgm:pt modelId="{E59C800E-89C9-47E6-BE8E-17584F2D12B7}" type="parTrans" cxnId="{B13592A2-AE4B-4BBF-99F0-DF51BA7B637D}">
      <dgm:prSet/>
      <dgm:spPr/>
      <dgm:t>
        <a:bodyPr/>
        <a:lstStyle/>
        <a:p>
          <a:endParaRPr lang="ru-RU"/>
        </a:p>
      </dgm:t>
    </dgm:pt>
    <dgm:pt modelId="{CBE8087C-053F-45CF-8FC8-765002B11E40}" type="sibTrans" cxnId="{B13592A2-AE4B-4BBF-99F0-DF51BA7B637D}">
      <dgm:prSet/>
      <dgm:spPr/>
      <dgm:t>
        <a:bodyPr/>
        <a:lstStyle/>
        <a:p>
          <a:endParaRPr lang="ru-RU"/>
        </a:p>
      </dgm:t>
    </dgm:pt>
    <dgm:pt modelId="{88BEAF54-5C77-4B95-97F5-5C9873F3593D}">
      <dgm:prSet phldrT="[Текст]"/>
      <dgm:spPr/>
      <dgm:t>
        <a:bodyPr/>
        <a:lstStyle/>
        <a:p>
          <a:r>
            <a:rPr lang="ru-RU" dirty="0"/>
            <a:t>17</a:t>
          </a:r>
        </a:p>
      </dgm:t>
    </dgm:pt>
    <dgm:pt modelId="{7E81DF12-7F36-4ECC-9C9E-6BD1BF29E0A0}" type="parTrans" cxnId="{C8574D5A-62F9-4580-90FF-09B79E333678}">
      <dgm:prSet/>
      <dgm:spPr/>
      <dgm:t>
        <a:bodyPr/>
        <a:lstStyle/>
        <a:p>
          <a:endParaRPr lang="ru-RU"/>
        </a:p>
      </dgm:t>
    </dgm:pt>
    <dgm:pt modelId="{5DFF6772-5A55-43D9-B68A-0FA11F5289F7}" type="sibTrans" cxnId="{C8574D5A-62F9-4580-90FF-09B79E333678}">
      <dgm:prSet/>
      <dgm:spPr/>
      <dgm:t>
        <a:bodyPr/>
        <a:lstStyle/>
        <a:p>
          <a:endParaRPr lang="ru-RU"/>
        </a:p>
      </dgm:t>
    </dgm:pt>
    <dgm:pt modelId="{A3A1E8E5-C351-4B6C-A09A-C0DC82420BC9}">
      <dgm:prSet custT="1"/>
      <dgm:spPr/>
      <dgm:t>
        <a:bodyPr/>
        <a:lstStyle/>
        <a:p>
          <a:r>
            <a:rPr lang="ru-RU" sz="1300" dirty="0"/>
            <a:t>человек привлечено к административной ответственности за нарушение масочного режима в период пандемии коронавируса в ходе патрулирования народными дружинниками совместно с уполномоченными участковыми полиции.</a:t>
          </a:r>
        </a:p>
      </dgm:t>
    </dgm:pt>
    <dgm:pt modelId="{BC5C4667-05D1-4265-A525-CC96A7DC3E3E}" type="parTrans" cxnId="{9378ED1D-AD35-4B11-94EF-7A3A630091B6}">
      <dgm:prSet/>
      <dgm:spPr/>
      <dgm:t>
        <a:bodyPr/>
        <a:lstStyle/>
        <a:p>
          <a:endParaRPr lang="ru-RU"/>
        </a:p>
      </dgm:t>
    </dgm:pt>
    <dgm:pt modelId="{559F873F-9D31-4AA8-B0DE-A7B284A15915}" type="sibTrans" cxnId="{9378ED1D-AD35-4B11-94EF-7A3A630091B6}">
      <dgm:prSet/>
      <dgm:spPr/>
      <dgm:t>
        <a:bodyPr/>
        <a:lstStyle/>
        <a:p>
          <a:endParaRPr lang="ru-RU"/>
        </a:p>
      </dgm:t>
    </dgm:pt>
    <dgm:pt modelId="{B817C956-70E2-451B-8DAA-FAC92E74FDF6}" type="pres">
      <dgm:prSet presAssocID="{54E6B44E-5C60-4861-8DD1-3F75770E374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08262BA-9614-4166-A706-84BDC94BB985}" type="pres">
      <dgm:prSet presAssocID="{AB227F64-80F0-4B3A-9160-B4AA74F984A2}" presName="posSpace" presStyleCnt="0"/>
      <dgm:spPr/>
    </dgm:pt>
    <dgm:pt modelId="{30583804-FD71-4725-93CB-F8DBD51CEB3B}" type="pres">
      <dgm:prSet presAssocID="{AB227F64-80F0-4B3A-9160-B4AA74F984A2}" presName="vertFlow" presStyleCnt="0"/>
      <dgm:spPr/>
    </dgm:pt>
    <dgm:pt modelId="{3BA0ABCE-72D7-4B93-A198-79828418EBDD}" type="pres">
      <dgm:prSet presAssocID="{AB227F64-80F0-4B3A-9160-B4AA74F984A2}" presName="topSpace" presStyleCnt="0"/>
      <dgm:spPr/>
    </dgm:pt>
    <dgm:pt modelId="{CE5D8270-AFBC-464D-AE76-1FA5E6BC86CA}" type="pres">
      <dgm:prSet presAssocID="{AB227F64-80F0-4B3A-9160-B4AA74F984A2}" presName="firstComp" presStyleCnt="0"/>
      <dgm:spPr/>
    </dgm:pt>
    <dgm:pt modelId="{3A67A983-675A-4414-8C85-6979CC31544E}" type="pres">
      <dgm:prSet presAssocID="{AB227F64-80F0-4B3A-9160-B4AA74F984A2}" presName="firstChild" presStyleLbl="bgAccFollowNode1" presStyleIdx="0" presStyleCnt="6" custLinFactY="-100000" custLinFactNeighborX="-458" custLinFactNeighborY="-137072"/>
      <dgm:spPr/>
      <dgm:t>
        <a:bodyPr/>
        <a:lstStyle/>
        <a:p>
          <a:endParaRPr lang="ru-RU"/>
        </a:p>
      </dgm:t>
    </dgm:pt>
    <dgm:pt modelId="{E327B4BE-BEA9-4DFF-9B7E-AB89860CFB67}" type="pres">
      <dgm:prSet presAssocID="{AB227F64-80F0-4B3A-9160-B4AA74F984A2}" presName="firstChildTx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666C9-ED8F-4932-9246-AAE0A88AF947}" type="pres">
      <dgm:prSet presAssocID="{AB227F64-80F0-4B3A-9160-B4AA74F984A2}" presName="negSpace" presStyleCnt="0"/>
      <dgm:spPr/>
    </dgm:pt>
    <dgm:pt modelId="{C5F1162F-E191-495C-B970-A58A405871B9}" type="pres">
      <dgm:prSet presAssocID="{AB227F64-80F0-4B3A-9160-B4AA74F984A2}" presName="circle" presStyleLbl="node1" presStyleIdx="0" presStyleCnt="6" custLinFactY="-100000" custLinFactNeighborX="-458" custLinFactNeighborY="-137190"/>
      <dgm:spPr/>
      <dgm:t>
        <a:bodyPr/>
        <a:lstStyle/>
        <a:p>
          <a:endParaRPr lang="ru-RU"/>
        </a:p>
      </dgm:t>
    </dgm:pt>
    <dgm:pt modelId="{36F1256D-5D68-4B02-AECE-12D094515443}" type="pres">
      <dgm:prSet presAssocID="{A9EB0C4E-A424-472C-A872-7BAAB3C173F6}" presName="transSpace" presStyleCnt="0"/>
      <dgm:spPr/>
    </dgm:pt>
    <dgm:pt modelId="{EE27AEC7-3B74-45BD-BD59-6BCAE8DBAB24}" type="pres">
      <dgm:prSet presAssocID="{7864E7C7-AC80-4450-B0D9-8015332DBADA}" presName="posSpace" presStyleCnt="0"/>
      <dgm:spPr/>
    </dgm:pt>
    <dgm:pt modelId="{8F3403BB-218B-40F9-8DF1-6DB35EFEAA79}" type="pres">
      <dgm:prSet presAssocID="{7864E7C7-AC80-4450-B0D9-8015332DBADA}" presName="vertFlow" presStyleCnt="0"/>
      <dgm:spPr/>
    </dgm:pt>
    <dgm:pt modelId="{E020BE6F-08B0-4E7A-9EB7-18C02255D0E6}" type="pres">
      <dgm:prSet presAssocID="{7864E7C7-AC80-4450-B0D9-8015332DBADA}" presName="topSpace" presStyleCnt="0"/>
      <dgm:spPr/>
    </dgm:pt>
    <dgm:pt modelId="{865BA566-D8AD-485F-B5B1-BAD09974B808}" type="pres">
      <dgm:prSet presAssocID="{7864E7C7-AC80-4450-B0D9-8015332DBADA}" presName="firstComp" presStyleCnt="0"/>
      <dgm:spPr/>
    </dgm:pt>
    <dgm:pt modelId="{6299A643-9D8F-40CA-8690-50DA53CDF909}" type="pres">
      <dgm:prSet presAssocID="{7864E7C7-AC80-4450-B0D9-8015332DBADA}" presName="firstChild" presStyleLbl="bgAccFollowNode1" presStyleIdx="1" presStyleCnt="6" custLinFactY="-100000" custLinFactNeighborX="-753" custLinFactNeighborY="-137072"/>
      <dgm:spPr/>
      <dgm:t>
        <a:bodyPr/>
        <a:lstStyle/>
        <a:p>
          <a:endParaRPr lang="ru-RU"/>
        </a:p>
      </dgm:t>
    </dgm:pt>
    <dgm:pt modelId="{709B0494-4467-4C06-AD4D-0B94006B0665}" type="pres">
      <dgm:prSet presAssocID="{7864E7C7-AC80-4450-B0D9-8015332DBADA}" presName="firstChildTx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43E22-CE97-4AED-8453-8B22850032E8}" type="pres">
      <dgm:prSet presAssocID="{7864E7C7-AC80-4450-B0D9-8015332DBADA}" presName="negSpace" presStyleCnt="0"/>
      <dgm:spPr/>
    </dgm:pt>
    <dgm:pt modelId="{BA2771DF-BA37-4CF1-BEA9-66F85EB04CA5}" type="pres">
      <dgm:prSet presAssocID="{7864E7C7-AC80-4450-B0D9-8015332DBADA}" presName="circle" presStyleLbl="node1" presStyleIdx="1" presStyleCnt="6" custLinFactY="-100000" custLinFactNeighborX="-753" custLinFactNeighborY="-137190"/>
      <dgm:spPr/>
      <dgm:t>
        <a:bodyPr/>
        <a:lstStyle/>
        <a:p>
          <a:endParaRPr lang="ru-RU"/>
        </a:p>
      </dgm:t>
    </dgm:pt>
    <dgm:pt modelId="{2FFD827A-3B8C-46AF-ADCC-B227C83C8F90}" type="pres">
      <dgm:prSet presAssocID="{827DE4F7-5C8B-4FA4-9C85-A20118AB943D}" presName="transSpace" presStyleCnt="0"/>
      <dgm:spPr/>
    </dgm:pt>
    <dgm:pt modelId="{3C489048-EDF5-4607-BC61-E260591BFDA2}" type="pres">
      <dgm:prSet presAssocID="{26401F39-B8B5-4124-8E4D-306CF706C9EB}" presName="posSpace" presStyleCnt="0"/>
      <dgm:spPr/>
    </dgm:pt>
    <dgm:pt modelId="{99F8AFED-D711-4A5C-955B-2E2F407B9223}" type="pres">
      <dgm:prSet presAssocID="{26401F39-B8B5-4124-8E4D-306CF706C9EB}" presName="vertFlow" presStyleCnt="0"/>
      <dgm:spPr/>
    </dgm:pt>
    <dgm:pt modelId="{9CCE6B52-4AC2-47F6-895B-6159A7D03F3A}" type="pres">
      <dgm:prSet presAssocID="{26401F39-B8B5-4124-8E4D-306CF706C9EB}" presName="topSpace" presStyleCnt="0"/>
      <dgm:spPr/>
    </dgm:pt>
    <dgm:pt modelId="{6FC67B10-5916-4544-939D-4EB72F2BCEB0}" type="pres">
      <dgm:prSet presAssocID="{26401F39-B8B5-4124-8E4D-306CF706C9EB}" presName="firstComp" presStyleCnt="0"/>
      <dgm:spPr/>
    </dgm:pt>
    <dgm:pt modelId="{727EC213-B45C-41A0-B4AD-27722E1EAC6A}" type="pres">
      <dgm:prSet presAssocID="{26401F39-B8B5-4124-8E4D-306CF706C9EB}" presName="firstChild" presStyleLbl="bgAccFollowNode1" presStyleIdx="2" presStyleCnt="6" custScaleY="109352" custLinFactX="-133693" custLinFactNeighborX="-200000" custLinFactNeighborY="-39070"/>
      <dgm:spPr/>
      <dgm:t>
        <a:bodyPr/>
        <a:lstStyle/>
        <a:p>
          <a:endParaRPr lang="ru-RU"/>
        </a:p>
      </dgm:t>
    </dgm:pt>
    <dgm:pt modelId="{46B0FC8B-7929-4391-A94E-D8EF36AD8911}" type="pres">
      <dgm:prSet presAssocID="{26401F39-B8B5-4124-8E4D-306CF706C9EB}" presName="firstChildTx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22F6E-FC75-4F2B-956B-75FEEA29B904}" type="pres">
      <dgm:prSet presAssocID="{26401F39-B8B5-4124-8E4D-306CF706C9EB}" presName="negSpace" presStyleCnt="0"/>
      <dgm:spPr/>
    </dgm:pt>
    <dgm:pt modelId="{5141337D-418C-4180-8C0E-E62B59921DAE}" type="pres">
      <dgm:prSet presAssocID="{26401F39-B8B5-4124-8E4D-306CF706C9EB}" presName="circle" presStyleLbl="node1" presStyleIdx="2" presStyleCnt="6" custLinFactX="-200000" custLinFactNeighborX="-200359" custLinFactNeighborY="-39090"/>
      <dgm:spPr/>
      <dgm:t>
        <a:bodyPr/>
        <a:lstStyle/>
        <a:p>
          <a:endParaRPr lang="ru-RU"/>
        </a:p>
      </dgm:t>
    </dgm:pt>
    <dgm:pt modelId="{E74C3A58-4FDC-4C1A-BAE0-E86D4449A16A}" type="pres">
      <dgm:prSet presAssocID="{71E4D729-70A6-4B66-870E-6D1CBB43D633}" presName="transSpace" presStyleCnt="0"/>
      <dgm:spPr/>
    </dgm:pt>
    <dgm:pt modelId="{0E41FCF6-ADD1-4534-A464-AF58FE43A9E8}" type="pres">
      <dgm:prSet presAssocID="{5EE74653-FE61-44F8-AA7E-2D8FC72A8233}" presName="posSpace" presStyleCnt="0"/>
      <dgm:spPr/>
    </dgm:pt>
    <dgm:pt modelId="{715A8AC8-F9A7-4682-A693-C05D3212A7D9}" type="pres">
      <dgm:prSet presAssocID="{5EE74653-FE61-44F8-AA7E-2D8FC72A8233}" presName="vertFlow" presStyleCnt="0"/>
      <dgm:spPr/>
    </dgm:pt>
    <dgm:pt modelId="{C99C0B4A-3BA8-4671-B2BE-F9073B827452}" type="pres">
      <dgm:prSet presAssocID="{5EE74653-FE61-44F8-AA7E-2D8FC72A8233}" presName="topSpace" presStyleCnt="0"/>
      <dgm:spPr/>
    </dgm:pt>
    <dgm:pt modelId="{A492F841-0CD9-4400-B954-F905F15F037D}" type="pres">
      <dgm:prSet presAssocID="{5EE74653-FE61-44F8-AA7E-2D8FC72A8233}" presName="firstComp" presStyleCnt="0"/>
      <dgm:spPr/>
    </dgm:pt>
    <dgm:pt modelId="{92022DC5-CF01-49B5-AF24-0BC71093EA86}" type="pres">
      <dgm:prSet presAssocID="{5EE74653-FE61-44F8-AA7E-2D8FC72A8233}" presName="firstChild" presStyleLbl="bgAccFollowNode1" presStyleIdx="3" presStyleCnt="6" custLinFactX="-133693" custLinFactNeighborX="-200000" custLinFactNeighborY="-39070"/>
      <dgm:spPr/>
      <dgm:t>
        <a:bodyPr/>
        <a:lstStyle/>
        <a:p>
          <a:endParaRPr lang="ru-RU"/>
        </a:p>
      </dgm:t>
    </dgm:pt>
    <dgm:pt modelId="{84D96BCD-D38B-42C2-956C-5490BB9B85A3}" type="pres">
      <dgm:prSet presAssocID="{5EE74653-FE61-44F8-AA7E-2D8FC72A8233}" presName="firstChildTx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F6421-06B8-42B7-9EA8-A274AF730280}" type="pres">
      <dgm:prSet presAssocID="{5EE74653-FE61-44F8-AA7E-2D8FC72A8233}" presName="negSpace" presStyleCnt="0"/>
      <dgm:spPr/>
    </dgm:pt>
    <dgm:pt modelId="{011CBBFC-1CE9-4F72-B7B1-C873618CDD5D}" type="pres">
      <dgm:prSet presAssocID="{5EE74653-FE61-44F8-AA7E-2D8FC72A8233}" presName="circle" presStyleLbl="node1" presStyleIdx="3" presStyleCnt="6" custLinFactX="-200000" custLinFactNeighborX="-201892" custLinFactNeighborY="-43658"/>
      <dgm:spPr/>
      <dgm:t>
        <a:bodyPr/>
        <a:lstStyle/>
        <a:p>
          <a:endParaRPr lang="ru-RU"/>
        </a:p>
      </dgm:t>
    </dgm:pt>
    <dgm:pt modelId="{7B2F08BF-BBDA-4207-862C-E03AC806B05F}" type="pres">
      <dgm:prSet presAssocID="{2816400B-136A-45E1-9024-17608BA8227C}" presName="transSpace" presStyleCnt="0"/>
      <dgm:spPr/>
    </dgm:pt>
    <dgm:pt modelId="{D91909B9-0621-4023-82B6-4E1ED69B8732}" type="pres">
      <dgm:prSet presAssocID="{4A5768D0-D2DA-47AC-BB7A-F557F71BDF9C}" presName="posSpace" presStyleCnt="0"/>
      <dgm:spPr/>
    </dgm:pt>
    <dgm:pt modelId="{7283C3AB-1803-4BD7-AC4F-A1A849D8928F}" type="pres">
      <dgm:prSet presAssocID="{4A5768D0-D2DA-47AC-BB7A-F557F71BDF9C}" presName="vertFlow" presStyleCnt="0"/>
      <dgm:spPr/>
    </dgm:pt>
    <dgm:pt modelId="{286FA20D-2984-4665-9851-2983061909D2}" type="pres">
      <dgm:prSet presAssocID="{4A5768D0-D2DA-47AC-BB7A-F557F71BDF9C}" presName="topSpace" presStyleCnt="0"/>
      <dgm:spPr/>
    </dgm:pt>
    <dgm:pt modelId="{41C79D3A-8C58-474E-8C77-C741A6C1DA0F}" type="pres">
      <dgm:prSet presAssocID="{4A5768D0-D2DA-47AC-BB7A-F557F71BDF9C}" presName="firstComp" presStyleCnt="0"/>
      <dgm:spPr/>
    </dgm:pt>
    <dgm:pt modelId="{A22625F3-681D-459E-A090-7FB196D0DD03}" type="pres">
      <dgm:prSet presAssocID="{4A5768D0-D2DA-47AC-BB7A-F557F71BDF9C}" presName="firstChild" presStyleLbl="bgAccFollowNode1" presStyleIdx="4" presStyleCnt="6" custLinFactX="-146630" custLinFactY="-100000" custLinFactNeighborX="-200000" custLinFactNeighborY="-134322"/>
      <dgm:spPr/>
      <dgm:t>
        <a:bodyPr/>
        <a:lstStyle/>
        <a:p>
          <a:endParaRPr lang="ru-RU"/>
        </a:p>
      </dgm:t>
    </dgm:pt>
    <dgm:pt modelId="{F1919C6C-CE7E-4E1C-9C3F-E5E402091440}" type="pres">
      <dgm:prSet presAssocID="{4A5768D0-D2DA-47AC-BB7A-F557F71BDF9C}" presName="firstChildTx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BD6D8-09BB-488E-8B15-297B26940EA9}" type="pres">
      <dgm:prSet presAssocID="{4A5768D0-D2DA-47AC-BB7A-F557F71BDF9C}" presName="negSpace" presStyleCnt="0"/>
      <dgm:spPr/>
    </dgm:pt>
    <dgm:pt modelId="{4C12DD67-2C3D-4C64-827F-3C7DA3110BB2}" type="pres">
      <dgm:prSet presAssocID="{4A5768D0-D2DA-47AC-BB7A-F557F71BDF9C}" presName="circle" presStyleLbl="node1" presStyleIdx="4" presStyleCnt="6" custLinFactX="-200000" custLinFactY="-100000" custLinFactNeighborX="-207788" custLinFactNeighborY="-137190"/>
      <dgm:spPr/>
      <dgm:t>
        <a:bodyPr/>
        <a:lstStyle/>
        <a:p>
          <a:endParaRPr lang="ru-RU"/>
        </a:p>
      </dgm:t>
    </dgm:pt>
    <dgm:pt modelId="{3DA60B3C-D560-4FB4-A654-B344E13111F4}" type="pres">
      <dgm:prSet presAssocID="{FB956083-3FDB-4764-ACBC-FFB29AD1190F}" presName="transSpace" presStyleCnt="0"/>
      <dgm:spPr/>
    </dgm:pt>
    <dgm:pt modelId="{EDA15F6A-5C38-4ABB-B70D-C31DD3B88691}" type="pres">
      <dgm:prSet presAssocID="{88BEAF54-5C77-4B95-97F5-5C9873F3593D}" presName="posSpace" presStyleCnt="0"/>
      <dgm:spPr/>
    </dgm:pt>
    <dgm:pt modelId="{75C0A512-9D88-4F83-BDB9-9D56BEFFE6D0}" type="pres">
      <dgm:prSet presAssocID="{88BEAF54-5C77-4B95-97F5-5C9873F3593D}" presName="vertFlow" presStyleCnt="0"/>
      <dgm:spPr/>
    </dgm:pt>
    <dgm:pt modelId="{B7B6D425-E50C-4245-A7BE-AF76E28A2F93}" type="pres">
      <dgm:prSet presAssocID="{88BEAF54-5C77-4B95-97F5-5C9873F3593D}" presName="topSpace" presStyleCnt="0"/>
      <dgm:spPr/>
    </dgm:pt>
    <dgm:pt modelId="{0551D097-B3C1-43D8-97F3-BA2222E9146A}" type="pres">
      <dgm:prSet presAssocID="{88BEAF54-5C77-4B95-97F5-5C9873F3593D}" presName="firstComp" presStyleCnt="0"/>
      <dgm:spPr/>
    </dgm:pt>
    <dgm:pt modelId="{3360D18C-3B39-47CC-BE9F-B294761E00E0}" type="pres">
      <dgm:prSet presAssocID="{88BEAF54-5C77-4B95-97F5-5C9873F3593D}" presName="firstChild" presStyleLbl="bgAccFollowNode1" presStyleIdx="5" presStyleCnt="6" custScaleY="121946" custLinFactX="-202658" custLinFactNeighborX="-300000" custLinFactNeighborY="-42500"/>
      <dgm:spPr/>
      <dgm:t>
        <a:bodyPr/>
        <a:lstStyle/>
        <a:p>
          <a:endParaRPr lang="ru-RU"/>
        </a:p>
      </dgm:t>
    </dgm:pt>
    <dgm:pt modelId="{19E5C25D-5D81-4D3C-AEF6-9176ECC1EDD8}" type="pres">
      <dgm:prSet presAssocID="{88BEAF54-5C77-4B95-97F5-5C9873F3593D}" presName="firstChildTx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E6B8B7-1F34-44E7-8190-09F29B359DE0}" type="pres">
      <dgm:prSet presAssocID="{88BEAF54-5C77-4B95-97F5-5C9873F3593D}" presName="negSpace" presStyleCnt="0"/>
      <dgm:spPr/>
    </dgm:pt>
    <dgm:pt modelId="{D95B400E-AF5D-46B1-B136-59CD3686FBF9}" type="pres">
      <dgm:prSet presAssocID="{88BEAF54-5C77-4B95-97F5-5C9873F3593D}" presName="circle" presStyleLbl="node1" presStyleIdx="5" presStyleCnt="6" custLinFactX="-200000" custLinFactNeighborX="-240863" custLinFactNeighborY="-42522"/>
      <dgm:spPr/>
      <dgm:t>
        <a:bodyPr/>
        <a:lstStyle/>
        <a:p>
          <a:endParaRPr lang="ru-RU"/>
        </a:p>
      </dgm:t>
    </dgm:pt>
  </dgm:ptLst>
  <dgm:cxnLst>
    <dgm:cxn modelId="{BBFD3450-EB0C-4288-AD66-A3BEE4274254}" type="presOf" srcId="{26401F39-B8B5-4124-8E4D-306CF706C9EB}" destId="{5141337D-418C-4180-8C0E-E62B59921DAE}" srcOrd="0" destOrd="0" presId="urn:microsoft.com/office/officeart/2005/8/layout/hList9"/>
    <dgm:cxn modelId="{9378ED1D-AD35-4B11-94EF-7A3A630091B6}" srcId="{88BEAF54-5C77-4B95-97F5-5C9873F3593D}" destId="{A3A1E8E5-C351-4B6C-A09A-C0DC82420BC9}" srcOrd="0" destOrd="0" parTransId="{BC5C4667-05D1-4265-A525-CC96A7DC3E3E}" sibTransId="{559F873F-9D31-4AA8-B0DE-A7B284A15915}"/>
    <dgm:cxn modelId="{99859C90-5225-4530-BFB9-B1C102FA6AE1}" type="presOf" srcId="{ECFA24A8-FF02-4BAB-835F-EF82984FB0AE}" destId="{46B0FC8B-7929-4391-A94E-D8EF36AD8911}" srcOrd="1" destOrd="0" presId="urn:microsoft.com/office/officeart/2005/8/layout/hList9"/>
    <dgm:cxn modelId="{AEBD19CF-9466-4890-9B5D-BBAEB956B979}" srcId="{54E6B44E-5C60-4861-8DD1-3F75770E3741}" destId="{26401F39-B8B5-4124-8E4D-306CF706C9EB}" srcOrd="2" destOrd="0" parTransId="{7EA473E1-0E88-4CDE-B9D2-00FFA17A1258}" sibTransId="{71E4D729-70A6-4B66-870E-6D1CBB43D633}"/>
    <dgm:cxn modelId="{905779F0-E049-409E-936E-4ED8944A144A}" type="presOf" srcId="{4A5768D0-D2DA-47AC-BB7A-F557F71BDF9C}" destId="{4C12DD67-2C3D-4C64-827F-3C7DA3110BB2}" srcOrd="0" destOrd="0" presId="urn:microsoft.com/office/officeart/2005/8/layout/hList9"/>
    <dgm:cxn modelId="{C06467F3-6972-471E-8E07-FEE4E19BAD43}" type="presOf" srcId="{5EE74653-FE61-44F8-AA7E-2D8FC72A8233}" destId="{011CBBFC-1CE9-4F72-B7B1-C873618CDD5D}" srcOrd="0" destOrd="0" presId="urn:microsoft.com/office/officeart/2005/8/layout/hList9"/>
    <dgm:cxn modelId="{0FC1C640-3D3C-4EB9-B86F-000D3CC498E7}" type="presOf" srcId="{7864E7C7-AC80-4450-B0D9-8015332DBADA}" destId="{BA2771DF-BA37-4CF1-BEA9-66F85EB04CA5}" srcOrd="0" destOrd="0" presId="urn:microsoft.com/office/officeart/2005/8/layout/hList9"/>
    <dgm:cxn modelId="{3FFB255F-C8BC-4F6D-84A3-FDDEEF1EAB9D}" type="presOf" srcId="{54E6B44E-5C60-4861-8DD1-3F75770E3741}" destId="{B817C956-70E2-451B-8DAA-FAC92E74FDF6}" srcOrd="0" destOrd="0" presId="urn:microsoft.com/office/officeart/2005/8/layout/hList9"/>
    <dgm:cxn modelId="{234FD70F-CE5E-41CC-8990-0AD31AAA7952}" type="presOf" srcId="{E3A40CE3-2E66-4CF3-97A0-F632D8539765}" destId="{92022DC5-CF01-49B5-AF24-0BC71093EA86}" srcOrd="0" destOrd="0" presId="urn:microsoft.com/office/officeart/2005/8/layout/hList9"/>
    <dgm:cxn modelId="{333D0626-A90D-429B-A16E-FABD5BED7645}" type="presOf" srcId="{18B519C3-FEC6-4346-9A50-2DAB200C5056}" destId="{3A67A983-675A-4414-8C85-6979CC31544E}" srcOrd="0" destOrd="0" presId="urn:microsoft.com/office/officeart/2005/8/layout/hList9"/>
    <dgm:cxn modelId="{BDF83E53-F2E0-4FB1-AE6B-931C0A65D033}" srcId="{54E6B44E-5C60-4861-8DD1-3F75770E3741}" destId="{4A5768D0-D2DA-47AC-BB7A-F557F71BDF9C}" srcOrd="4" destOrd="0" parTransId="{9DD56E2B-97A0-4FB2-9BE6-683C89399ED8}" sibTransId="{FB956083-3FDB-4764-ACBC-FFB29AD1190F}"/>
    <dgm:cxn modelId="{B13592A2-AE4B-4BBF-99F0-DF51BA7B637D}" srcId="{5EE74653-FE61-44F8-AA7E-2D8FC72A8233}" destId="{E3A40CE3-2E66-4CF3-97A0-F632D8539765}" srcOrd="0" destOrd="0" parTransId="{E59C800E-89C9-47E6-BE8E-17584F2D12B7}" sibTransId="{CBE8087C-053F-45CF-8FC8-765002B11E40}"/>
    <dgm:cxn modelId="{7CED9983-6CFD-4023-9AB6-21881E49279B}" srcId="{54E6B44E-5C60-4861-8DD1-3F75770E3741}" destId="{7864E7C7-AC80-4450-B0D9-8015332DBADA}" srcOrd="1" destOrd="0" parTransId="{0D413298-14A9-4A91-A6E2-EDD734EAFFCB}" sibTransId="{827DE4F7-5C8B-4FA4-9C85-A20118AB943D}"/>
    <dgm:cxn modelId="{0ECD1C7C-AC7E-481A-B07D-9EE802E68C53}" type="presOf" srcId="{88BEAF54-5C77-4B95-97F5-5C9873F3593D}" destId="{D95B400E-AF5D-46B1-B136-59CD3686FBF9}" srcOrd="0" destOrd="0" presId="urn:microsoft.com/office/officeart/2005/8/layout/hList9"/>
    <dgm:cxn modelId="{C8574D5A-62F9-4580-90FF-09B79E333678}" srcId="{54E6B44E-5C60-4861-8DD1-3F75770E3741}" destId="{88BEAF54-5C77-4B95-97F5-5C9873F3593D}" srcOrd="5" destOrd="0" parTransId="{7E81DF12-7F36-4ECC-9C9E-6BD1BF29E0A0}" sibTransId="{5DFF6772-5A55-43D9-B68A-0FA11F5289F7}"/>
    <dgm:cxn modelId="{E4189262-D4B4-403D-9802-2FC836FC07B5}" type="presOf" srcId="{AB227F64-80F0-4B3A-9160-B4AA74F984A2}" destId="{C5F1162F-E191-495C-B970-A58A405871B9}" srcOrd="0" destOrd="0" presId="urn:microsoft.com/office/officeart/2005/8/layout/hList9"/>
    <dgm:cxn modelId="{6C1F997A-1AF1-4C54-B7FB-F5B336B66324}" type="presOf" srcId="{FDDCDA6E-F08C-498D-9FD2-C5CF11DA0823}" destId="{F1919C6C-CE7E-4E1C-9C3F-E5E402091440}" srcOrd="1" destOrd="0" presId="urn:microsoft.com/office/officeart/2005/8/layout/hList9"/>
    <dgm:cxn modelId="{2268007E-8BFB-4FA2-9D75-0F315DDFE741}" type="presOf" srcId="{ECFA24A8-FF02-4BAB-835F-EF82984FB0AE}" destId="{727EC213-B45C-41A0-B4AD-27722E1EAC6A}" srcOrd="0" destOrd="0" presId="urn:microsoft.com/office/officeart/2005/8/layout/hList9"/>
    <dgm:cxn modelId="{B2BEE08C-F0A8-45A6-B690-D9ACAE19B367}" type="presOf" srcId="{E3A40CE3-2E66-4CF3-97A0-F632D8539765}" destId="{84D96BCD-D38B-42C2-956C-5490BB9B85A3}" srcOrd="1" destOrd="0" presId="urn:microsoft.com/office/officeart/2005/8/layout/hList9"/>
    <dgm:cxn modelId="{D617677F-8363-440D-BF8E-3C5EB2057815}" type="presOf" srcId="{2F3F3C44-4B66-4275-B758-C499EBD23745}" destId="{709B0494-4467-4C06-AD4D-0B94006B0665}" srcOrd="1" destOrd="0" presId="urn:microsoft.com/office/officeart/2005/8/layout/hList9"/>
    <dgm:cxn modelId="{29E6E94F-F314-4FE0-B381-B6F2E9319E24}" type="presOf" srcId="{FDDCDA6E-F08C-498D-9FD2-C5CF11DA0823}" destId="{A22625F3-681D-459E-A090-7FB196D0DD03}" srcOrd="0" destOrd="0" presId="urn:microsoft.com/office/officeart/2005/8/layout/hList9"/>
    <dgm:cxn modelId="{BBAD4AC4-C9C2-4535-9CF0-1092DF7396BB}" srcId="{7864E7C7-AC80-4450-B0D9-8015332DBADA}" destId="{2F3F3C44-4B66-4275-B758-C499EBD23745}" srcOrd="0" destOrd="0" parTransId="{AC44C56D-2939-4A36-8EAD-C7F6AFE2174E}" sibTransId="{A61C0F76-7BA6-4987-BEAB-7622D9460AF9}"/>
    <dgm:cxn modelId="{8E475681-35EA-43BF-88BE-821DB865C933}" srcId="{4A5768D0-D2DA-47AC-BB7A-F557F71BDF9C}" destId="{FDDCDA6E-F08C-498D-9FD2-C5CF11DA0823}" srcOrd="0" destOrd="0" parTransId="{08BF8BC0-A993-40E8-885A-9400C1685512}" sibTransId="{0F4CE03B-A76B-4097-B9C6-214BFCF25FBC}"/>
    <dgm:cxn modelId="{76E3336C-94E2-4A46-9B21-123869FA9DB1}" type="presOf" srcId="{2F3F3C44-4B66-4275-B758-C499EBD23745}" destId="{6299A643-9D8F-40CA-8690-50DA53CDF909}" srcOrd="0" destOrd="0" presId="urn:microsoft.com/office/officeart/2005/8/layout/hList9"/>
    <dgm:cxn modelId="{6EC76F92-BC85-4D5F-9144-1727F67C5034}" type="presOf" srcId="{18B519C3-FEC6-4346-9A50-2DAB200C5056}" destId="{E327B4BE-BEA9-4DFF-9B7E-AB89860CFB67}" srcOrd="1" destOrd="0" presId="urn:microsoft.com/office/officeart/2005/8/layout/hList9"/>
    <dgm:cxn modelId="{17D28366-D727-4840-A6CC-5AAF5D2130B8}" type="presOf" srcId="{A3A1E8E5-C351-4B6C-A09A-C0DC82420BC9}" destId="{19E5C25D-5D81-4D3C-AEF6-9176ECC1EDD8}" srcOrd="1" destOrd="0" presId="urn:microsoft.com/office/officeart/2005/8/layout/hList9"/>
    <dgm:cxn modelId="{01BC1B39-AFF8-4B45-A1EA-77CD459521DE}" srcId="{AB227F64-80F0-4B3A-9160-B4AA74F984A2}" destId="{18B519C3-FEC6-4346-9A50-2DAB200C5056}" srcOrd="0" destOrd="0" parTransId="{9EFAC29E-08F2-47ED-8276-FB882CFFE1FB}" sibTransId="{5183096F-38A8-4B5E-A803-3A113B0929C1}"/>
    <dgm:cxn modelId="{7869D853-5530-4EDA-B06A-412447B74168}" type="presOf" srcId="{A3A1E8E5-C351-4B6C-A09A-C0DC82420BC9}" destId="{3360D18C-3B39-47CC-BE9F-B294761E00E0}" srcOrd="0" destOrd="0" presId="urn:microsoft.com/office/officeart/2005/8/layout/hList9"/>
    <dgm:cxn modelId="{03498932-9475-49D8-9814-2CDAC2315F17}" srcId="{54E6B44E-5C60-4861-8DD1-3F75770E3741}" destId="{5EE74653-FE61-44F8-AA7E-2D8FC72A8233}" srcOrd="3" destOrd="0" parTransId="{1525437A-2EC2-4D65-8686-1B0F470048B8}" sibTransId="{2816400B-136A-45E1-9024-17608BA8227C}"/>
    <dgm:cxn modelId="{41BD984C-3389-4EEC-8DE5-B2B8E5E8E548}" srcId="{26401F39-B8B5-4124-8E4D-306CF706C9EB}" destId="{ECFA24A8-FF02-4BAB-835F-EF82984FB0AE}" srcOrd="0" destOrd="0" parTransId="{8E3AF6A9-5189-47A4-B189-834B95E076FE}" sibTransId="{29F3F3E8-5B62-4857-AE57-AA9EFD02996E}"/>
    <dgm:cxn modelId="{47F0EBCA-3360-46FC-8D92-F3CDF3A29575}" srcId="{54E6B44E-5C60-4861-8DD1-3F75770E3741}" destId="{AB227F64-80F0-4B3A-9160-B4AA74F984A2}" srcOrd="0" destOrd="0" parTransId="{5C556AE7-074C-449A-A760-BBED1D983B3E}" sibTransId="{A9EB0C4E-A424-472C-A872-7BAAB3C173F6}"/>
    <dgm:cxn modelId="{F8112A53-7167-4253-81C8-98EFC873728A}" type="presParOf" srcId="{B817C956-70E2-451B-8DAA-FAC92E74FDF6}" destId="{C08262BA-9614-4166-A706-84BDC94BB985}" srcOrd="0" destOrd="0" presId="urn:microsoft.com/office/officeart/2005/8/layout/hList9"/>
    <dgm:cxn modelId="{AC0C7922-7EA2-493C-ACF3-F51C25486A1B}" type="presParOf" srcId="{B817C956-70E2-451B-8DAA-FAC92E74FDF6}" destId="{30583804-FD71-4725-93CB-F8DBD51CEB3B}" srcOrd="1" destOrd="0" presId="urn:microsoft.com/office/officeart/2005/8/layout/hList9"/>
    <dgm:cxn modelId="{D052D599-72CC-4CFE-AF7F-AB168EC90BFC}" type="presParOf" srcId="{30583804-FD71-4725-93CB-F8DBD51CEB3B}" destId="{3BA0ABCE-72D7-4B93-A198-79828418EBDD}" srcOrd="0" destOrd="0" presId="urn:microsoft.com/office/officeart/2005/8/layout/hList9"/>
    <dgm:cxn modelId="{B6777E09-C342-497C-9CE3-61CBBD2037F3}" type="presParOf" srcId="{30583804-FD71-4725-93CB-F8DBD51CEB3B}" destId="{CE5D8270-AFBC-464D-AE76-1FA5E6BC86CA}" srcOrd="1" destOrd="0" presId="urn:microsoft.com/office/officeart/2005/8/layout/hList9"/>
    <dgm:cxn modelId="{A48D71DA-408D-4FD1-8FDD-9A4162167754}" type="presParOf" srcId="{CE5D8270-AFBC-464D-AE76-1FA5E6BC86CA}" destId="{3A67A983-675A-4414-8C85-6979CC31544E}" srcOrd="0" destOrd="0" presId="urn:microsoft.com/office/officeart/2005/8/layout/hList9"/>
    <dgm:cxn modelId="{F735C0CB-79CF-453F-AA06-10BE9D11DCA8}" type="presParOf" srcId="{CE5D8270-AFBC-464D-AE76-1FA5E6BC86CA}" destId="{E327B4BE-BEA9-4DFF-9B7E-AB89860CFB67}" srcOrd="1" destOrd="0" presId="urn:microsoft.com/office/officeart/2005/8/layout/hList9"/>
    <dgm:cxn modelId="{BEB67A8E-B0C2-453B-94D7-03A5075B6B4B}" type="presParOf" srcId="{B817C956-70E2-451B-8DAA-FAC92E74FDF6}" destId="{1D7666C9-ED8F-4932-9246-AAE0A88AF947}" srcOrd="2" destOrd="0" presId="urn:microsoft.com/office/officeart/2005/8/layout/hList9"/>
    <dgm:cxn modelId="{13D02077-A5AA-4FC1-A433-FB2EC6EA0A26}" type="presParOf" srcId="{B817C956-70E2-451B-8DAA-FAC92E74FDF6}" destId="{C5F1162F-E191-495C-B970-A58A405871B9}" srcOrd="3" destOrd="0" presId="urn:microsoft.com/office/officeart/2005/8/layout/hList9"/>
    <dgm:cxn modelId="{1F79EE11-8F9B-46F8-8115-FABB6E8C49A3}" type="presParOf" srcId="{B817C956-70E2-451B-8DAA-FAC92E74FDF6}" destId="{36F1256D-5D68-4B02-AECE-12D094515443}" srcOrd="4" destOrd="0" presId="urn:microsoft.com/office/officeart/2005/8/layout/hList9"/>
    <dgm:cxn modelId="{72D2DEC0-9125-4605-94E4-AACF7D6D3EE7}" type="presParOf" srcId="{B817C956-70E2-451B-8DAA-FAC92E74FDF6}" destId="{EE27AEC7-3B74-45BD-BD59-6BCAE8DBAB24}" srcOrd="5" destOrd="0" presId="urn:microsoft.com/office/officeart/2005/8/layout/hList9"/>
    <dgm:cxn modelId="{0F07DF0F-5955-40AC-A5EA-33E577F68878}" type="presParOf" srcId="{B817C956-70E2-451B-8DAA-FAC92E74FDF6}" destId="{8F3403BB-218B-40F9-8DF1-6DB35EFEAA79}" srcOrd="6" destOrd="0" presId="urn:microsoft.com/office/officeart/2005/8/layout/hList9"/>
    <dgm:cxn modelId="{36B1B564-0FC7-4817-93CF-80F7F154A5B2}" type="presParOf" srcId="{8F3403BB-218B-40F9-8DF1-6DB35EFEAA79}" destId="{E020BE6F-08B0-4E7A-9EB7-18C02255D0E6}" srcOrd="0" destOrd="0" presId="urn:microsoft.com/office/officeart/2005/8/layout/hList9"/>
    <dgm:cxn modelId="{ACBC6312-7D03-4E17-A8A8-93D8B46B6DBF}" type="presParOf" srcId="{8F3403BB-218B-40F9-8DF1-6DB35EFEAA79}" destId="{865BA566-D8AD-485F-B5B1-BAD09974B808}" srcOrd="1" destOrd="0" presId="urn:microsoft.com/office/officeart/2005/8/layout/hList9"/>
    <dgm:cxn modelId="{C98F4450-E3DE-4C1F-9FC8-9A4ED5E16580}" type="presParOf" srcId="{865BA566-D8AD-485F-B5B1-BAD09974B808}" destId="{6299A643-9D8F-40CA-8690-50DA53CDF909}" srcOrd="0" destOrd="0" presId="urn:microsoft.com/office/officeart/2005/8/layout/hList9"/>
    <dgm:cxn modelId="{8026A3FF-95F4-4661-9488-EAC3D592A0AE}" type="presParOf" srcId="{865BA566-D8AD-485F-B5B1-BAD09974B808}" destId="{709B0494-4467-4C06-AD4D-0B94006B0665}" srcOrd="1" destOrd="0" presId="urn:microsoft.com/office/officeart/2005/8/layout/hList9"/>
    <dgm:cxn modelId="{FF87B875-458E-4E88-9229-625CA3B491C8}" type="presParOf" srcId="{B817C956-70E2-451B-8DAA-FAC92E74FDF6}" destId="{49D43E22-CE97-4AED-8453-8B22850032E8}" srcOrd="7" destOrd="0" presId="urn:microsoft.com/office/officeart/2005/8/layout/hList9"/>
    <dgm:cxn modelId="{6407EA30-B0BA-4887-A74D-CF5F4916966C}" type="presParOf" srcId="{B817C956-70E2-451B-8DAA-FAC92E74FDF6}" destId="{BA2771DF-BA37-4CF1-BEA9-66F85EB04CA5}" srcOrd="8" destOrd="0" presId="urn:microsoft.com/office/officeart/2005/8/layout/hList9"/>
    <dgm:cxn modelId="{4DF6DB96-3A78-46F6-8337-4857CDB28A10}" type="presParOf" srcId="{B817C956-70E2-451B-8DAA-FAC92E74FDF6}" destId="{2FFD827A-3B8C-46AF-ADCC-B227C83C8F90}" srcOrd="9" destOrd="0" presId="urn:microsoft.com/office/officeart/2005/8/layout/hList9"/>
    <dgm:cxn modelId="{999F8FC6-D9C9-4230-B3C4-59490EECCBED}" type="presParOf" srcId="{B817C956-70E2-451B-8DAA-FAC92E74FDF6}" destId="{3C489048-EDF5-4607-BC61-E260591BFDA2}" srcOrd="10" destOrd="0" presId="urn:microsoft.com/office/officeart/2005/8/layout/hList9"/>
    <dgm:cxn modelId="{7954E31D-2709-43FA-918A-BC08BD0FA26F}" type="presParOf" srcId="{B817C956-70E2-451B-8DAA-FAC92E74FDF6}" destId="{99F8AFED-D711-4A5C-955B-2E2F407B9223}" srcOrd="11" destOrd="0" presId="urn:microsoft.com/office/officeart/2005/8/layout/hList9"/>
    <dgm:cxn modelId="{BA562DE5-2C0E-4997-9362-B2E3DBF89742}" type="presParOf" srcId="{99F8AFED-D711-4A5C-955B-2E2F407B9223}" destId="{9CCE6B52-4AC2-47F6-895B-6159A7D03F3A}" srcOrd="0" destOrd="0" presId="urn:microsoft.com/office/officeart/2005/8/layout/hList9"/>
    <dgm:cxn modelId="{81845BDB-085D-465F-A2B0-AC9F2340B304}" type="presParOf" srcId="{99F8AFED-D711-4A5C-955B-2E2F407B9223}" destId="{6FC67B10-5916-4544-939D-4EB72F2BCEB0}" srcOrd="1" destOrd="0" presId="urn:microsoft.com/office/officeart/2005/8/layout/hList9"/>
    <dgm:cxn modelId="{F6EF6ACF-DD37-4812-B933-C99945455E77}" type="presParOf" srcId="{6FC67B10-5916-4544-939D-4EB72F2BCEB0}" destId="{727EC213-B45C-41A0-B4AD-27722E1EAC6A}" srcOrd="0" destOrd="0" presId="urn:microsoft.com/office/officeart/2005/8/layout/hList9"/>
    <dgm:cxn modelId="{4C370CC0-CD51-425C-A07B-B5DDA9496C19}" type="presParOf" srcId="{6FC67B10-5916-4544-939D-4EB72F2BCEB0}" destId="{46B0FC8B-7929-4391-A94E-D8EF36AD8911}" srcOrd="1" destOrd="0" presId="urn:microsoft.com/office/officeart/2005/8/layout/hList9"/>
    <dgm:cxn modelId="{A9111F68-0E9E-4BC8-B2B4-01F068F9E3B3}" type="presParOf" srcId="{B817C956-70E2-451B-8DAA-FAC92E74FDF6}" destId="{34522F6E-FC75-4F2B-956B-75FEEA29B904}" srcOrd="12" destOrd="0" presId="urn:microsoft.com/office/officeart/2005/8/layout/hList9"/>
    <dgm:cxn modelId="{070C55AA-5E98-49D0-A711-F75B103F63AB}" type="presParOf" srcId="{B817C956-70E2-451B-8DAA-FAC92E74FDF6}" destId="{5141337D-418C-4180-8C0E-E62B59921DAE}" srcOrd="13" destOrd="0" presId="urn:microsoft.com/office/officeart/2005/8/layout/hList9"/>
    <dgm:cxn modelId="{7E699F40-EF36-474B-A662-E0FD2AE214C6}" type="presParOf" srcId="{B817C956-70E2-451B-8DAA-FAC92E74FDF6}" destId="{E74C3A58-4FDC-4C1A-BAE0-E86D4449A16A}" srcOrd="14" destOrd="0" presId="urn:microsoft.com/office/officeart/2005/8/layout/hList9"/>
    <dgm:cxn modelId="{EF550845-2F53-4804-9A13-E4FE1421481A}" type="presParOf" srcId="{B817C956-70E2-451B-8DAA-FAC92E74FDF6}" destId="{0E41FCF6-ADD1-4534-A464-AF58FE43A9E8}" srcOrd="15" destOrd="0" presId="urn:microsoft.com/office/officeart/2005/8/layout/hList9"/>
    <dgm:cxn modelId="{1FD1FC58-7C47-458B-BB7B-D63BED1B6D48}" type="presParOf" srcId="{B817C956-70E2-451B-8DAA-FAC92E74FDF6}" destId="{715A8AC8-F9A7-4682-A693-C05D3212A7D9}" srcOrd="16" destOrd="0" presId="urn:microsoft.com/office/officeart/2005/8/layout/hList9"/>
    <dgm:cxn modelId="{395139C9-ED6A-42F1-984B-A0147F9CAD36}" type="presParOf" srcId="{715A8AC8-F9A7-4682-A693-C05D3212A7D9}" destId="{C99C0B4A-3BA8-4671-B2BE-F9073B827452}" srcOrd="0" destOrd="0" presId="urn:microsoft.com/office/officeart/2005/8/layout/hList9"/>
    <dgm:cxn modelId="{94A56A0D-9E75-4096-8B43-7C74115FE1A1}" type="presParOf" srcId="{715A8AC8-F9A7-4682-A693-C05D3212A7D9}" destId="{A492F841-0CD9-4400-B954-F905F15F037D}" srcOrd="1" destOrd="0" presId="urn:microsoft.com/office/officeart/2005/8/layout/hList9"/>
    <dgm:cxn modelId="{47D0965B-D1B2-4F53-9C42-3F4ECD4FF4E6}" type="presParOf" srcId="{A492F841-0CD9-4400-B954-F905F15F037D}" destId="{92022DC5-CF01-49B5-AF24-0BC71093EA86}" srcOrd="0" destOrd="0" presId="urn:microsoft.com/office/officeart/2005/8/layout/hList9"/>
    <dgm:cxn modelId="{C40CAE4B-4EC5-46CE-BF2E-70355B4FCDC4}" type="presParOf" srcId="{A492F841-0CD9-4400-B954-F905F15F037D}" destId="{84D96BCD-D38B-42C2-956C-5490BB9B85A3}" srcOrd="1" destOrd="0" presId="urn:microsoft.com/office/officeart/2005/8/layout/hList9"/>
    <dgm:cxn modelId="{24845333-4950-4E59-9E1C-B8DC6374F0E3}" type="presParOf" srcId="{B817C956-70E2-451B-8DAA-FAC92E74FDF6}" destId="{6EAF6421-06B8-42B7-9EA8-A274AF730280}" srcOrd="17" destOrd="0" presId="urn:microsoft.com/office/officeart/2005/8/layout/hList9"/>
    <dgm:cxn modelId="{E5A4026E-CE5C-4765-B14C-762FF0C73D4A}" type="presParOf" srcId="{B817C956-70E2-451B-8DAA-FAC92E74FDF6}" destId="{011CBBFC-1CE9-4F72-B7B1-C873618CDD5D}" srcOrd="18" destOrd="0" presId="urn:microsoft.com/office/officeart/2005/8/layout/hList9"/>
    <dgm:cxn modelId="{86C833AE-5F84-4C34-87B6-40CAB4CA5BFE}" type="presParOf" srcId="{B817C956-70E2-451B-8DAA-FAC92E74FDF6}" destId="{7B2F08BF-BBDA-4207-862C-E03AC806B05F}" srcOrd="19" destOrd="0" presId="urn:microsoft.com/office/officeart/2005/8/layout/hList9"/>
    <dgm:cxn modelId="{CA8527C5-3A31-4350-B8CA-D7340871D646}" type="presParOf" srcId="{B817C956-70E2-451B-8DAA-FAC92E74FDF6}" destId="{D91909B9-0621-4023-82B6-4E1ED69B8732}" srcOrd="20" destOrd="0" presId="urn:microsoft.com/office/officeart/2005/8/layout/hList9"/>
    <dgm:cxn modelId="{A1DFA275-DEB8-427D-9DFE-1D0D0D29D728}" type="presParOf" srcId="{B817C956-70E2-451B-8DAA-FAC92E74FDF6}" destId="{7283C3AB-1803-4BD7-AC4F-A1A849D8928F}" srcOrd="21" destOrd="0" presId="urn:microsoft.com/office/officeart/2005/8/layout/hList9"/>
    <dgm:cxn modelId="{282E0ECE-FD52-4688-9F5F-400D5C41F557}" type="presParOf" srcId="{7283C3AB-1803-4BD7-AC4F-A1A849D8928F}" destId="{286FA20D-2984-4665-9851-2983061909D2}" srcOrd="0" destOrd="0" presId="urn:microsoft.com/office/officeart/2005/8/layout/hList9"/>
    <dgm:cxn modelId="{24411435-6EE4-476A-89E0-4602B3A797D2}" type="presParOf" srcId="{7283C3AB-1803-4BD7-AC4F-A1A849D8928F}" destId="{41C79D3A-8C58-474E-8C77-C741A6C1DA0F}" srcOrd="1" destOrd="0" presId="urn:microsoft.com/office/officeart/2005/8/layout/hList9"/>
    <dgm:cxn modelId="{6BAFA3D6-3B32-4C83-89FB-A644E546E5CA}" type="presParOf" srcId="{41C79D3A-8C58-474E-8C77-C741A6C1DA0F}" destId="{A22625F3-681D-459E-A090-7FB196D0DD03}" srcOrd="0" destOrd="0" presId="urn:microsoft.com/office/officeart/2005/8/layout/hList9"/>
    <dgm:cxn modelId="{52385BF2-FA76-431A-A8A0-1BED41B4C6D8}" type="presParOf" srcId="{41C79D3A-8C58-474E-8C77-C741A6C1DA0F}" destId="{F1919C6C-CE7E-4E1C-9C3F-E5E402091440}" srcOrd="1" destOrd="0" presId="urn:microsoft.com/office/officeart/2005/8/layout/hList9"/>
    <dgm:cxn modelId="{3A15B575-D4C8-41D9-B332-9FA15CD823E3}" type="presParOf" srcId="{B817C956-70E2-451B-8DAA-FAC92E74FDF6}" destId="{AEDBD6D8-09BB-488E-8B15-297B26940EA9}" srcOrd="22" destOrd="0" presId="urn:microsoft.com/office/officeart/2005/8/layout/hList9"/>
    <dgm:cxn modelId="{9F3D1EE4-7755-4C67-835D-A87C24E4E0A0}" type="presParOf" srcId="{B817C956-70E2-451B-8DAA-FAC92E74FDF6}" destId="{4C12DD67-2C3D-4C64-827F-3C7DA3110BB2}" srcOrd="23" destOrd="0" presId="urn:microsoft.com/office/officeart/2005/8/layout/hList9"/>
    <dgm:cxn modelId="{B90EB47B-48C5-44B5-8531-BD98F01D4920}" type="presParOf" srcId="{B817C956-70E2-451B-8DAA-FAC92E74FDF6}" destId="{3DA60B3C-D560-4FB4-A654-B344E13111F4}" srcOrd="24" destOrd="0" presId="urn:microsoft.com/office/officeart/2005/8/layout/hList9"/>
    <dgm:cxn modelId="{8542AD28-DF35-476C-8752-0307B2746609}" type="presParOf" srcId="{B817C956-70E2-451B-8DAA-FAC92E74FDF6}" destId="{EDA15F6A-5C38-4ABB-B70D-C31DD3B88691}" srcOrd="25" destOrd="0" presId="urn:microsoft.com/office/officeart/2005/8/layout/hList9"/>
    <dgm:cxn modelId="{FA0A5D83-B8A8-427B-8739-C0C97382A319}" type="presParOf" srcId="{B817C956-70E2-451B-8DAA-FAC92E74FDF6}" destId="{75C0A512-9D88-4F83-BDB9-9D56BEFFE6D0}" srcOrd="26" destOrd="0" presId="urn:microsoft.com/office/officeart/2005/8/layout/hList9"/>
    <dgm:cxn modelId="{3D262917-4F67-4303-943F-F18D636CB5D0}" type="presParOf" srcId="{75C0A512-9D88-4F83-BDB9-9D56BEFFE6D0}" destId="{B7B6D425-E50C-4245-A7BE-AF76E28A2F93}" srcOrd="0" destOrd="0" presId="urn:microsoft.com/office/officeart/2005/8/layout/hList9"/>
    <dgm:cxn modelId="{FD9F6D46-9C3F-4304-89A8-ACCBC10604E9}" type="presParOf" srcId="{75C0A512-9D88-4F83-BDB9-9D56BEFFE6D0}" destId="{0551D097-B3C1-43D8-97F3-BA2222E9146A}" srcOrd="1" destOrd="0" presId="urn:microsoft.com/office/officeart/2005/8/layout/hList9"/>
    <dgm:cxn modelId="{2446C713-3A4F-482C-AA56-F6E0DCF37B06}" type="presParOf" srcId="{0551D097-B3C1-43D8-97F3-BA2222E9146A}" destId="{3360D18C-3B39-47CC-BE9F-B294761E00E0}" srcOrd="0" destOrd="0" presId="urn:microsoft.com/office/officeart/2005/8/layout/hList9"/>
    <dgm:cxn modelId="{0E78D58C-B9D7-4053-A7C5-A5B7EA3DDD1A}" type="presParOf" srcId="{0551D097-B3C1-43D8-97F3-BA2222E9146A}" destId="{19E5C25D-5D81-4D3C-AEF6-9176ECC1EDD8}" srcOrd="1" destOrd="0" presId="urn:microsoft.com/office/officeart/2005/8/layout/hList9"/>
    <dgm:cxn modelId="{51454321-BD7F-4A0D-8965-A2638967552C}" type="presParOf" srcId="{B817C956-70E2-451B-8DAA-FAC92E74FDF6}" destId="{17E6B8B7-1F34-44E7-8190-09F29B359DE0}" srcOrd="27" destOrd="0" presId="urn:microsoft.com/office/officeart/2005/8/layout/hList9"/>
    <dgm:cxn modelId="{85843D6E-FB5B-4321-95A1-D10767D20A0B}" type="presParOf" srcId="{B817C956-70E2-451B-8DAA-FAC92E74FDF6}" destId="{D95B400E-AF5D-46B1-B136-59CD3686FBF9}" srcOrd="2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3F52131-A187-4943-99C6-C141630FD5CA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3546E8AF-B269-489A-AE38-9EE67E1A262E}">
      <dgm:prSet phldrT="[Текст]" custT="1"/>
      <dgm:spPr/>
      <dgm:t>
        <a:bodyPr/>
        <a:lstStyle/>
        <a:p>
          <a:pPr algn="just"/>
          <a:r>
            <a:rPr lang="ru-RU" sz="1800" b="1" dirty="0">
              <a:effectLst/>
            </a:rPr>
            <a:t>В 2021 году осуществляли деятельность 175 общественных советников-жителей района </a:t>
          </a:r>
          <a:r>
            <a:rPr lang="ru-RU" sz="1800" b="1" dirty="0" err="1">
              <a:effectLst/>
            </a:rPr>
            <a:t>Некрасовка</a:t>
          </a:r>
          <a:r>
            <a:rPr lang="ru-RU" sz="1800" b="1" dirty="0">
              <a:effectLst/>
            </a:rPr>
            <a:t>. </a:t>
          </a:r>
        </a:p>
        <a:p>
          <a:pPr algn="just"/>
          <a:r>
            <a:rPr lang="ru-RU" sz="1800" b="1" dirty="0">
              <a:effectLst/>
            </a:rPr>
            <a:t>Для общественных советников организованы мероприятия:</a:t>
          </a:r>
        </a:p>
      </dgm:t>
    </dgm:pt>
    <dgm:pt modelId="{43435D5B-9BDF-4EE7-88FC-E00AF75AE000}" type="parTrans" cxnId="{30DEBABD-AF97-4B72-86F7-D5B3A2B5DF8A}">
      <dgm:prSet/>
      <dgm:spPr/>
      <dgm:t>
        <a:bodyPr/>
        <a:lstStyle/>
        <a:p>
          <a:endParaRPr lang="ru-RU"/>
        </a:p>
      </dgm:t>
    </dgm:pt>
    <dgm:pt modelId="{D1F16EB0-C5FD-431B-96EC-938A0F9DE383}" type="sibTrans" cxnId="{30DEBABD-AF97-4B72-86F7-D5B3A2B5DF8A}">
      <dgm:prSet/>
      <dgm:spPr/>
      <dgm:t>
        <a:bodyPr/>
        <a:lstStyle/>
        <a:p>
          <a:endParaRPr lang="ru-RU"/>
        </a:p>
      </dgm:t>
    </dgm:pt>
    <dgm:pt modelId="{AD11BBE6-7AA0-4BEE-9523-26F869B3D799}">
      <dgm:prSet phldrT="[Текст]" custT="1"/>
      <dgm:spPr/>
      <dgm:t>
        <a:bodyPr/>
        <a:lstStyle/>
        <a:p>
          <a:r>
            <a:rPr lang="ru-RU" sz="1800" dirty="0"/>
            <a:t>экскурсионная поездка на теплоходе по Москве-реке;</a:t>
          </a:r>
        </a:p>
      </dgm:t>
    </dgm:pt>
    <dgm:pt modelId="{0784CBD8-39AF-4CD1-A3C1-FB4EC06E10AC}" type="parTrans" cxnId="{697C8BBF-9053-4332-8F6F-C6774CD5091B}">
      <dgm:prSet/>
      <dgm:spPr/>
      <dgm:t>
        <a:bodyPr/>
        <a:lstStyle/>
        <a:p>
          <a:endParaRPr lang="ru-RU"/>
        </a:p>
      </dgm:t>
    </dgm:pt>
    <dgm:pt modelId="{63F482DC-EE69-4568-8E58-718740C3AD8E}" type="sibTrans" cxnId="{697C8BBF-9053-4332-8F6F-C6774CD5091B}">
      <dgm:prSet/>
      <dgm:spPr/>
      <dgm:t>
        <a:bodyPr/>
        <a:lstStyle/>
        <a:p>
          <a:endParaRPr lang="ru-RU"/>
        </a:p>
      </dgm:t>
    </dgm:pt>
    <dgm:pt modelId="{10AC1A1C-75BD-4698-B03C-5EAE76FD99B4}">
      <dgm:prSet phldrT="[Текст]" custT="1"/>
      <dgm:spPr/>
      <dgm:t>
        <a:bodyPr/>
        <a:lstStyle/>
        <a:p>
          <a:r>
            <a:rPr lang="ru-RU" sz="1800" dirty="0"/>
            <a:t>поздравление подарками ко Дню общественного советника;</a:t>
          </a:r>
        </a:p>
      </dgm:t>
    </dgm:pt>
    <dgm:pt modelId="{7E24D1FA-5A31-4DE0-A988-E90B7AA1D0EF}" type="parTrans" cxnId="{12A82CC4-4CAA-4600-8C55-E8D8B1ECA7F7}">
      <dgm:prSet/>
      <dgm:spPr/>
      <dgm:t>
        <a:bodyPr/>
        <a:lstStyle/>
        <a:p>
          <a:endParaRPr lang="ru-RU"/>
        </a:p>
      </dgm:t>
    </dgm:pt>
    <dgm:pt modelId="{5B6FC0AB-B286-467A-AE77-2FE73F0476F5}" type="sibTrans" cxnId="{12A82CC4-4CAA-4600-8C55-E8D8B1ECA7F7}">
      <dgm:prSet/>
      <dgm:spPr/>
      <dgm:t>
        <a:bodyPr/>
        <a:lstStyle/>
        <a:p>
          <a:endParaRPr lang="ru-RU"/>
        </a:p>
      </dgm:t>
    </dgm:pt>
    <dgm:pt modelId="{24CF102F-CF38-4541-8520-BE4BBA9A04CF}">
      <dgm:prSet phldrT="[Текст]" custT="1"/>
      <dgm:spPr/>
      <dgm:t>
        <a:bodyPr/>
        <a:lstStyle/>
        <a:p>
          <a:r>
            <a:rPr lang="ru-RU" sz="1800" dirty="0"/>
            <a:t>билеты на театральные представления;</a:t>
          </a:r>
        </a:p>
      </dgm:t>
    </dgm:pt>
    <dgm:pt modelId="{2EE5970B-C20F-43D1-8718-B847F3E35A50}" type="parTrans" cxnId="{AF7C31D5-5ECC-4E76-91C4-CCA606B0DC7A}">
      <dgm:prSet/>
      <dgm:spPr/>
      <dgm:t>
        <a:bodyPr/>
        <a:lstStyle/>
        <a:p>
          <a:endParaRPr lang="ru-RU"/>
        </a:p>
      </dgm:t>
    </dgm:pt>
    <dgm:pt modelId="{43E46556-7ECD-4C54-B69D-72175B552B18}" type="sibTrans" cxnId="{AF7C31D5-5ECC-4E76-91C4-CCA606B0DC7A}">
      <dgm:prSet/>
      <dgm:spPr/>
      <dgm:t>
        <a:bodyPr/>
        <a:lstStyle/>
        <a:p>
          <a:endParaRPr lang="ru-RU"/>
        </a:p>
      </dgm:t>
    </dgm:pt>
    <dgm:pt modelId="{4756FD6F-D707-4007-BED7-41A24E85C002}">
      <dgm:prSet phldrT="[Текст]" custT="1"/>
      <dgm:spPr/>
      <dgm:t>
        <a:bodyPr/>
        <a:lstStyle/>
        <a:p>
          <a:r>
            <a:rPr lang="ru-RU" sz="1800" dirty="0"/>
            <a:t>обучающие курсы и тренинги.</a:t>
          </a:r>
        </a:p>
      </dgm:t>
    </dgm:pt>
    <dgm:pt modelId="{EBEE73AB-9799-4712-86D5-2F9428E54E60}" type="parTrans" cxnId="{8ED521E7-954F-45CB-9C92-DD1413731298}">
      <dgm:prSet/>
      <dgm:spPr/>
      <dgm:t>
        <a:bodyPr/>
        <a:lstStyle/>
        <a:p>
          <a:endParaRPr lang="ru-RU"/>
        </a:p>
      </dgm:t>
    </dgm:pt>
    <dgm:pt modelId="{4E5EBBE9-8DCF-48A2-8558-681F2A4BEB0A}" type="sibTrans" cxnId="{8ED521E7-954F-45CB-9C92-DD1413731298}">
      <dgm:prSet/>
      <dgm:spPr/>
      <dgm:t>
        <a:bodyPr/>
        <a:lstStyle/>
        <a:p>
          <a:endParaRPr lang="ru-RU"/>
        </a:p>
      </dgm:t>
    </dgm:pt>
    <dgm:pt modelId="{14636AC5-9CEE-4D49-B922-65300867FD3B}" type="pres">
      <dgm:prSet presAssocID="{D3F52131-A187-4943-99C6-C141630FD5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15BD2B-904E-4C02-9F23-14FA56DAC73C}" type="pres">
      <dgm:prSet presAssocID="{3546E8AF-B269-489A-AE38-9EE67E1A262E}" presName="parentText" presStyleLbl="node1" presStyleIdx="0" presStyleCnt="5" custScaleY="1537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B23FD-EDCD-464C-BA92-6B7A78C271A1}" type="pres">
      <dgm:prSet presAssocID="{D1F16EB0-C5FD-431B-96EC-938A0F9DE383}" presName="spacer" presStyleCnt="0"/>
      <dgm:spPr/>
    </dgm:pt>
    <dgm:pt modelId="{324B3121-8305-4600-B6DD-97AA61E07E74}" type="pres">
      <dgm:prSet presAssocID="{AD11BBE6-7AA0-4BEE-9523-26F869B3D79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E3156-9051-466A-9299-25B1794EFE78}" type="pres">
      <dgm:prSet presAssocID="{63F482DC-EE69-4568-8E58-718740C3AD8E}" presName="spacer" presStyleCnt="0"/>
      <dgm:spPr/>
    </dgm:pt>
    <dgm:pt modelId="{363CEA3D-580A-4028-99EB-6F81300F9994}" type="pres">
      <dgm:prSet presAssocID="{10AC1A1C-75BD-4698-B03C-5EAE76FD99B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2EB18-1AE5-4EE7-A28F-60F6DE84749A}" type="pres">
      <dgm:prSet presAssocID="{5B6FC0AB-B286-467A-AE77-2FE73F0476F5}" presName="spacer" presStyleCnt="0"/>
      <dgm:spPr/>
    </dgm:pt>
    <dgm:pt modelId="{C3D92ECD-A387-42DC-9767-9726C16BD839}" type="pres">
      <dgm:prSet presAssocID="{24CF102F-CF38-4541-8520-BE4BBA9A04C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F545F-8B8A-4D5C-9C5E-02BB3E9DF241}" type="pres">
      <dgm:prSet presAssocID="{43E46556-7ECD-4C54-B69D-72175B552B18}" presName="spacer" presStyleCnt="0"/>
      <dgm:spPr/>
    </dgm:pt>
    <dgm:pt modelId="{404CBCFC-E2BE-4329-A279-B0E8A91083C0}" type="pres">
      <dgm:prSet presAssocID="{4756FD6F-D707-4007-BED7-41A24E85C00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1FB6A3-7330-4243-8687-043DC1724B7B}" type="presOf" srcId="{10AC1A1C-75BD-4698-B03C-5EAE76FD99B4}" destId="{363CEA3D-580A-4028-99EB-6F81300F9994}" srcOrd="0" destOrd="0" presId="urn:microsoft.com/office/officeart/2005/8/layout/vList2"/>
    <dgm:cxn modelId="{44F16485-A258-40D3-AFD9-CE29DC76D53A}" type="presOf" srcId="{4756FD6F-D707-4007-BED7-41A24E85C002}" destId="{404CBCFC-E2BE-4329-A279-B0E8A91083C0}" srcOrd="0" destOrd="0" presId="urn:microsoft.com/office/officeart/2005/8/layout/vList2"/>
    <dgm:cxn modelId="{8ED521E7-954F-45CB-9C92-DD1413731298}" srcId="{D3F52131-A187-4943-99C6-C141630FD5CA}" destId="{4756FD6F-D707-4007-BED7-41A24E85C002}" srcOrd="4" destOrd="0" parTransId="{EBEE73AB-9799-4712-86D5-2F9428E54E60}" sibTransId="{4E5EBBE9-8DCF-48A2-8558-681F2A4BEB0A}"/>
    <dgm:cxn modelId="{1F87EC6C-BC09-4478-A566-68561F3CC28B}" type="presOf" srcId="{AD11BBE6-7AA0-4BEE-9523-26F869B3D799}" destId="{324B3121-8305-4600-B6DD-97AA61E07E74}" srcOrd="0" destOrd="0" presId="urn:microsoft.com/office/officeart/2005/8/layout/vList2"/>
    <dgm:cxn modelId="{30DEBABD-AF97-4B72-86F7-D5B3A2B5DF8A}" srcId="{D3F52131-A187-4943-99C6-C141630FD5CA}" destId="{3546E8AF-B269-489A-AE38-9EE67E1A262E}" srcOrd="0" destOrd="0" parTransId="{43435D5B-9BDF-4EE7-88FC-E00AF75AE000}" sibTransId="{D1F16EB0-C5FD-431B-96EC-938A0F9DE383}"/>
    <dgm:cxn modelId="{AF7C31D5-5ECC-4E76-91C4-CCA606B0DC7A}" srcId="{D3F52131-A187-4943-99C6-C141630FD5CA}" destId="{24CF102F-CF38-4541-8520-BE4BBA9A04CF}" srcOrd="3" destOrd="0" parTransId="{2EE5970B-C20F-43D1-8718-B847F3E35A50}" sibTransId="{43E46556-7ECD-4C54-B69D-72175B552B18}"/>
    <dgm:cxn modelId="{8B80238B-E26F-4CFC-8CD2-9544C281F538}" type="presOf" srcId="{24CF102F-CF38-4541-8520-BE4BBA9A04CF}" destId="{C3D92ECD-A387-42DC-9767-9726C16BD839}" srcOrd="0" destOrd="0" presId="urn:microsoft.com/office/officeart/2005/8/layout/vList2"/>
    <dgm:cxn modelId="{12A82CC4-4CAA-4600-8C55-E8D8B1ECA7F7}" srcId="{D3F52131-A187-4943-99C6-C141630FD5CA}" destId="{10AC1A1C-75BD-4698-B03C-5EAE76FD99B4}" srcOrd="2" destOrd="0" parTransId="{7E24D1FA-5A31-4DE0-A988-E90B7AA1D0EF}" sibTransId="{5B6FC0AB-B286-467A-AE77-2FE73F0476F5}"/>
    <dgm:cxn modelId="{8A821BF6-D87A-42E5-93CF-94C6E235D8D4}" type="presOf" srcId="{3546E8AF-B269-489A-AE38-9EE67E1A262E}" destId="{E815BD2B-904E-4C02-9F23-14FA56DAC73C}" srcOrd="0" destOrd="0" presId="urn:microsoft.com/office/officeart/2005/8/layout/vList2"/>
    <dgm:cxn modelId="{6CF426DC-9DA9-405D-9E2E-5408F84DFF0B}" type="presOf" srcId="{D3F52131-A187-4943-99C6-C141630FD5CA}" destId="{14636AC5-9CEE-4D49-B922-65300867FD3B}" srcOrd="0" destOrd="0" presId="urn:microsoft.com/office/officeart/2005/8/layout/vList2"/>
    <dgm:cxn modelId="{697C8BBF-9053-4332-8F6F-C6774CD5091B}" srcId="{D3F52131-A187-4943-99C6-C141630FD5CA}" destId="{AD11BBE6-7AA0-4BEE-9523-26F869B3D799}" srcOrd="1" destOrd="0" parTransId="{0784CBD8-39AF-4CD1-A3C1-FB4EC06E10AC}" sibTransId="{63F482DC-EE69-4568-8E58-718740C3AD8E}"/>
    <dgm:cxn modelId="{8555031C-554D-4B3B-8C5F-CE653119E126}" type="presParOf" srcId="{14636AC5-9CEE-4D49-B922-65300867FD3B}" destId="{E815BD2B-904E-4C02-9F23-14FA56DAC73C}" srcOrd="0" destOrd="0" presId="urn:microsoft.com/office/officeart/2005/8/layout/vList2"/>
    <dgm:cxn modelId="{8623E415-42C1-4439-8BFC-C315E18DFC5D}" type="presParOf" srcId="{14636AC5-9CEE-4D49-B922-65300867FD3B}" destId="{606B23FD-EDCD-464C-BA92-6B7A78C271A1}" srcOrd="1" destOrd="0" presId="urn:microsoft.com/office/officeart/2005/8/layout/vList2"/>
    <dgm:cxn modelId="{E7A9E786-757F-4AD5-B073-CC707F1B9528}" type="presParOf" srcId="{14636AC5-9CEE-4D49-B922-65300867FD3B}" destId="{324B3121-8305-4600-B6DD-97AA61E07E74}" srcOrd="2" destOrd="0" presId="urn:microsoft.com/office/officeart/2005/8/layout/vList2"/>
    <dgm:cxn modelId="{50FF7980-D0A1-4324-84EC-DA56FA435CD2}" type="presParOf" srcId="{14636AC5-9CEE-4D49-B922-65300867FD3B}" destId="{3D8E3156-9051-466A-9299-25B1794EFE78}" srcOrd="3" destOrd="0" presId="urn:microsoft.com/office/officeart/2005/8/layout/vList2"/>
    <dgm:cxn modelId="{36F18B25-F5E7-4822-8648-DBF1F7D05D9D}" type="presParOf" srcId="{14636AC5-9CEE-4D49-B922-65300867FD3B}" destId="{363CEA3D-580A-4028-99EB-6F81300F9994}" srcOrd="4" destOrd="0" presId="urn:microsoft.com/office/officeart/2005/8/layout/vList2"/>
    <dgm:cxn modelId="{6EB498F1-8B64-4E37-A9EC-77DEBB1CE0A2}" type="presParOf" srcId="{14636AC5-9CEE-4D49-B922-65300867FD3B}" destId="{5EA2EB18-1AE5-4EE7-A28F-60F6DE84749A}" srcOrd="5" destOrd="0" presId="urn:microsoft.com/office/officeart/2005/8/layout/vList2"/>
    <dgm:cxn modelId="{796E11CE-4D99-4C76-8825-4C6065EC425D}" type="presParOf" srcId="{14636AC5-9CEE-4D49-B922-65300867FD3B}" destId="{C3D92ECD-A387-42DC-9767-9726C16BD839}" srcOrd="6" destOrd="0" presId="urn:microsoft.com/office/officeart/2005/8/layout/vList2"/>
    <dgm:cxn modelId="{88CE9339-A0A2-49B9-A169-C35C65A5E49A}" type="presParOf" srcId="{14636AC5-9CEE-4D49-B922-65300867FD3B}" destId="{72BF545F-8B8A-4D5C-9C5E-02BB3E9DF241}" srcOrd="7" destOrd="0" presId="urn:microsoft.com/office/officeart/2005/8/layout/vList2"/>
    <dgm:cxn modelId="{F2FEE16D-9891-40EA-AE72-DDD8DDCDEFA5}" type="presParOf" srcId="{14636AC5-9CEE-4D49-B922-65300867FD3B}" destId="{404CBCFC-E2BE-4329-A279-B0E8A91083C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E712896-3150-476D-BE1E-E6C22662D20A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7899DAA-CADC-4551-800C-17075BDB7B99}">
      <dgm:prSet phldrT="[Текст]" custT="1"/>
      <dgm:spPr/>
      <dgm:t>
        <a:bodyPr spcFirstLastPara="0" vert="horz" wrap="square" lIns="87630" tIns="87630" rIns="87630" bIns="87630" numCol="1" spcCol="1270" anchor="ctr" anchorCtr="0"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Calibri" panose="020F0502020204030204"/>
              <a:ea typeface="+mn-ea"/>
              <a:cs typeface="+mn-cs"/>
            </a:rPr>
            <a:t>Общественные советники участвовали:</a:t>
          </a:r>
        </a:p>
      </dgm:t>
    </dgm:pt>
    <dgm:pt modelId="{82EABCE1-912F-4E0B-B5DB-093784E67515}" type="parTrans" cxnId="{6444216A-FCEE-46D8-B9EF-A1DC27679B32}">
      <dgm:prSet/>
      <dgm:spPr/>
      <dgm:t>
        <a:bodyPr/>
        <a:lstStyle/>
        <a:p>
          <a:endParaRPr lang="ru-RU"/>
        </a:p>
      </dgm:t>
    </dgm:pt>
    <dgm:pt modelId="{6BCA9549-9DC5-4617-A213-6BB9FC51386B}" type="sibTrans" cxnId="{6444216A-FCEE-46D8-B9EF-A1DC27679B32}">
      <dgm:prSet/>
      <dgm:spPr/>
      <dgm:t>
        <a:bodyPr/>
        <a:lstStyle/>
        <a:p>
          <a:endParaRPr lang="ru-RU"/>
        </a:p>
      </dgm:t>
    </dgm:pt>
    <dgm:pt modelId="{08A52FAC-2B54-4A36-BE64-1A1687DD34D1}">
      <dgm:prSet phldrT="[Текст]" custT="1"/>
      <dgm:spPr/>
      <dgm:t>
        <a:bodyPr/>
        <a:lstStyle/>
        <a:p>
          <a:pPr algn="l"/>
          <a:r>
            <a:rPr lang="ru-RU" sz="1600" dirty="0"/>
            <a:t>в реализации программы просветительской деятельности (проведение встреч, бесед, тренингов);</a:t>
          </a:r>
        </a:p>
      </dgm:t>
    </dgm:pt>
    <dgm:pt modelId="{27BB2571-AE53-4937-A066-60460D7C79D2}" type="parTrans" cxnId="{7B887F99-AD40-44B0-ADCD-22A6A69022F9}">
      <dgm:prSet/>
      <dgm:spPr/>
      <dgm:t>
        <a:bodyPr/>
        <a:lstStyle/>
        <a:p>
          <a:endParaRPr lang="ru-RU"/>
        </a:p>
      </dgm:t>
    </dgm:pt>
    <dgm:pt modelId="{2CD0A10D-FEC2-4BF6-8AB1-47A7AF504775}" type="sibTrans" cxnId="{7B887F99-AD40-44B0-ADCD-22A6A69022F9}">
      <dgm:prSet/>
      <dgm:spPr/>
      <dgm:t>
        <a:bodyPr/>
        <a:lstStyle/>
        <a:p>
          <a:endParaRPr lang="ru-RU"/>
        </a:p>
      </dgm:t>
    </dgm:pt>
    <dgm:pt modelId="{58DA1E5E-F630-47F9-A468-D304654A34E4}">
      <dgm:prSet custT="1"/>
      <dgm:spPr/>
      <dgm:t>
        <a:bodyPr/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dirty="0"/>
            <a:t>в совместном планировании районных мероприятий (встречи с населением, празднование социально значимых дат, проверки территории района по вопросам благоустройства и жилищно-коммунального хозяйства);</a:t>
          </a:r>
        </a:p>
      </dgm:t>
    </dgm:pt>
    <dgm:pt modelId="{4582C795-9DC6-4662-B857-0FE902B11084}" type="parTrans" cxnId="{3A97CE0E-1DE1-4EB9-A747-3D9055764B61}">
      <dgm:prSet/>
      <dgm:spPr/>
      <dgm:t>
        <a:bodyPr/>
        <a:lstStyle/>
        <a:p>
          <a:endParaRPr lang="ru-RU"/>
        </a:p>
      </dgm:t>
    </dgm:pt>
    <dgm:pt modelId="{68B83D5D-DA65-4C0B-BFD1-0BD8670857DC}" type="sibTrans" cxnId="{3A97CE0E-1DE1-4EB9-A747-3D9055764B61}">
      <dgm:prSet/>
      <dgm:spPr/>
      <dgm:t>
        <a:bodyPr/>
        <a:lstStyle/>
        <a:p>
          <a:endParaRPr lang="ru-RU"/>
        </a:p>
      </dgm:t>
    </dgm:pt>
    <dgm:pt modelId="{2722D37F-F110-4973-ADDD-AC4920B0BAA9}">
      <dgm:prSet custT="1"/>
      <dgm:spPr/>
      <dgm:t>
        <a:bodyPr/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dirty="0"/>
            <a:t>в осуществлении работы по комплексному решению проблем в области социальной активности молодежи, проведению досуговых, культурно-массовых и спортивных мероприятий, поддержке общественных организаций. </a:t>
          </a:r>
        </a:p>
      </dgm:t>
    </dgm:pt>
    <dgm:pt modelId="{E2E3EBD5-F843-465E-80BF-848A89DF1F5D}" type="parTrans" cxnId="{60BC6660-CC16-4F05-9D25-60A406E38498}">
      <dgm:prSet/>
      <dgm:spPr/>
      <dgm:t>
        <a:bodyPr/>
        <a:lstStyle/>
        <a:p>
          <a:endParaRPr lang="ru-RU"/>
        </a:p>
      </dgm:t>
    </dgm:pt>
    <dgm:pt modelId="{5470C69E-4F1A-419D-92CE-4B3641B86899}" type="sibTrans" cxnId="{60BC6660-CC16-4F05-9D25-60A406E38498}">
      <dgm:prSet/>
      <dgm:spPr/>
      <dgm:t>
        <a:bodyPr/>
        <a:lstStyle/>
        <a:p>
          <a:endParaRPr lang="ru-RU"/>
        </a:p>
      </dgm:t>
    </dgm:pt>
    <dgm:pt modelId="{8BB0BB43-8C4A-4EB0-AD02-8A9E07517CF7}">
      <dgm:prSet phldrT="[Текст]" custT="1"/>
      <dgm:spPr/>
      <dgm:t>
        <a:bodyPr/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в оперативных совещаниях управы района;</a:t>
          </a:r>
          <a:endParaRPr lang="ru-RU" sz="1600" kern="1200" dirty="0">
            <a:latin typeface="Calibri" panose="020F0502020204030204"/>
            <a:ea typeface="+mn-ea"/>
            <a:cs typeface="+mn-cs"/>
          </a:endParaRPr>
        </a:p>
      </dgm:t>
    </dgm:pt>
    <dgm:pt modelId="{B9A173F1-5551-44D7-A76E-91B6886A5931}" type="parTrans" cxnId="{0BF35E43-2B68-45C0-BABF-C90F603B0C92}">
      <dgm:prSet/>
      <dgm:spPr/>
      <dgm:t>
        <a:bodyPr/>
        <a:lstStyle/>
        <a:p>
          <a:endParaRPr lang="ru-RU"/>
        </a:p>
      </dgm:t>
    </dgm:pt>
    <dgm:pt modelId="{07CB0EFB-2C85-4CF3-81DB-51E34A764F5E}" type="sibTrans" cxnId="{0BF35E43-2B68-45C0-BABF-C90F603B0C92}">
      <dgm:prSet/>
      <dgm:spPr/>
      <dgm:t>
        <a:bodyPr/>
        <a:lstStyle/>
        <a:p>
          <a:endParaRPr lang="ru-RU"/>
        </a:p>
      </dgm:t>
    </dgm:pt>
    <dgm:pt modelId="{B7AA874C-E8C0-4097-A12D-D39D76B6A791}">
      <dgm:prSet phldrT="[Текст]" custT="1"/>
      <dgm:spPr/>
      <dgm:t>
        <a:bodyPr/>
        <a:lstStyle/>
        <a:p>
          <a:pPr algn="l"/>
          <a:r>
            <a:rPr lang="ru-RU" sz="1600" dirty="0"/>
            <a:t>совершенствование физического развития и пропаганда здорового образа жизни;</a:t>
          </a:r>
        </a:p>
      </dgm:t>
    </dgm:pt>
    <dgm:pt modelId="{74CB8416-BF5F-4254-AB2B-78057580F87C}" type="parTrans" cxnId="{BC1C9AF2-3544-4502-A8AB-772786C36C05}">
      <dgm:prSet/>
      <dgm:spPr/>
      <dgm:t>
        <a:bodyPr/>
        <a:lstStyle/>
        <a:p>
          <a:endParaRPr lang="ru-RU"/>
        </a:p>
      </dgm:t>
    </dgm:pt>
    <dgm:pt modelId="{B1B0A404-079F-4000-AD78-2852449D20FF}" type="sibTrans" cxnId="{BC1C9AF2-3544-4502-A8AB-772786C36C05}">
      <dgm:prSet/>
      <dgm:spPr/>
      <dgm:t>
        <a:bodyPr/>
        <a:lstStyle/>
        <a:p>
          <a:endParaRPr lang="ru-RU"/>
        </a:p>
      </dgm:t>
    </dgm:pt>
    <dgm:pt modelId="{D6FE8B69-7721-47EA-A769-DA60CC548B5D}">
      <dgm:prSet phldrT="[Текст]" custT="1"/>
      <dgm:spPr/>
      <dgm:t>
        <a:bodyPr/>
        <a:lstStyle/>
        <a:p>
          <a:pPr algn="l"/>
          <a:r>
            <a:rPr lang="ru-RU" sz="1600" dirty="0"/>
            <a:t>в формировании программы социально-экономического развития, внесение предложений общественности;</a:t>
          </a:r>
        </a:p>
      </dgm:t>
    </dgm:pt>
    <dgm:pt modelId="{862DB870-70D1-4F94-9833-38119A55D2C5}" type="parTrans" cxnId="{72F93FBE-30FB-42E6-A792-52576EC4F77A}">
      <dgm:prSet/>
      <dgm:spPr/>
      <dgm:t>
        <a:bodyPr/>
        <a:lstStyle/>
        <a:p>
          <a:endParaRPr lang="ru-RU"/>
        </a:p>
      </dgm:t>
    </dgm:pt>
    <dgm:pt modelId="{D39D67F6-9984-41F3-B86B-6C3BD9BCD993}" type="sibTrans" cxnId="{72F93FBE-30FB-42E6-A792-52576EC4F77A}">
      <dgm:prSet/>
      <dgm:spPr/>
      <dgm:t>
        <a:bodyPr/>
        <a:lstStyle/>
        <a:p>
          <a:endParaRPr lang="ru-RU"/>
        </a:p>
      </dgm:t>
    </dgm:pt>
    <dgm:pt modelId="{B78F7261-D252-40D7-BA65-DAA699251629}" type="pres">
      <dgm:prSet presAssocID="{8E712896-3150-476D-BE1E-E6C22662D2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FB8BC2-99E1-4E3C-9879-F9A6B08663CD}" type="pres">
      <dgm:prSet presAssocID="{D7899DAA-CADC-4551-800C-17075BDB7B99}" presName="parentText" presStyleLbl="node1" presStyleIdx="0" presStyleCnt="7" custLinFactNeighborX="-11391" custLinFactNeighborY="857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F859A-2E66-4A3F-A708-954466132BF2}" type="pres">
      <dgm:prSet presAssocID="{6BCA9549-9DC5-4617-A213-6BB9FC51386B}" presName="spacer" presStyleCnt="0"/>
      <dgm:spPr/>
    </dgm:pt>
    <dgm:pt modelId="{F2B92143-7B6F-4152-A377-DD66CFC9D7AA}" type="pres">
      <dgm:prSet presAssocID="{8BB0BB43-8C4A-4EB0-AD02-8A9E07517CF7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915A-39D5-45F6-BFD4-0B6B430F9376}" type="pres">
      <dgm:prSet presAssocID="{07CB0EFB-2C85-4CF3-81DB-51E34A764F5E}" presName="spacer" presStyleCnt="0"/>
      <dgm:spPr/>
    </dgm:pt>
    <dgm:pt modelId="{DE658A11-1729-4D14-9FCE-C66840A1E905}" type="pres">
      <dgm:prSet presAssocID="{08A52FAC-2B54-4A36-BE64-1A1687DD34D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50245-ACDC-4C7F-991F-3317BA6A0E95}" type="pres">
      <dgm:prSet presAssocID="{2CD0A10D-FEC2-4BF6-8AB1-47A7AF504775}" presName="spacer" presStyleCnt="0"/>
      <dgm:spPr/>
    </dgm:pt>
    <dgm:pt modelId="{10E56DB1-AC16-4F72-A67C-51A0A3E1C40D}" type="pres">
      <dgm:prSet presAssocID="{B7AA874C-E8C0-4097-A12D-D39D76B6A791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D4ADB-0E8E-4556-847B-9A7B6475C120}" type="pres">
      <dgm:prSet presAssocID="{B1B0A404-079F-4000-AD78-2852449D20FF}" presName="spacer" presStyleCnt="0"/>
      <dgm:spPr/>
    </dgm:pt>
    <dgm:pt modelId="{77D307DB-E905-4377-A3E2-C64E5C86A583}" type="pres">
      <dgm:prSet presAssocID="{D6FE8B69-7721-47EA-A769-DA60CC548B5D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72175-D1EB-49D1-B0E2-9F067C7CDAB0}" type="pres">
      <dgm:prSet presAssocID="{D39D67F6-9984-41F3-B86B-6C3BD9BCD993}" presName="spacer" presStyleCnt="0"/>
      <dgm:spPr/>
    </dgm:pt>
    <dgm:pt modelId="{072AA5A6-449A-49F4-AF14-EEA4AAC47086}" type="pres">
      <dgm:prSet presAssocID="{58DA1E5E-F630-47F9-A468-D304654A34E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8B784-98C7-41BB-AAF8-5687ECE21F11}" type="pres">
      <dgm:prSet presAssocID="{68B83D5D-DA65-4C0B-BFD1-0BD8670857DC}" presName="spacer" presStyleCnt="0"/>
      <dgm:spPr/>
    </dgm:pt>
    <dgm:pt modelId="{6DB99D0D-9D4C-4EBE-818A-659FC08A211B}" type="pres">
      <dgm:prSet presAssocID="{2722D37F-F110-4973-ADDD-AC4920B0BAA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7CE0E-1DE1-4EB9-A747-3D9055764B61}" srcId="{8E712896-3150-476D-BE1E-E6C22662D20A}" destId="{58DA1E5E-F630-47F9-A468-D304654A34E4}" srcOrd="5" destOrd="0" parTransId="{4582C795-9DC6-4662-B857-0FE902B11084}" sibTransId="{68B83D5D-DA65-4C0B-BFD1-0BD8670857DC}"/>
    <dgm:cxn modelId="{BC1C9AF2-3544-4502-A8AB-772786C36C05}" srcId="{8E712896-3150-476D-BE1E-E6C22662D20A}" destId="{B7AA874C-E8C0-4097-A12D-D39D76B6A791}" srcOrd="3" destOrd="0" parTransId="{74CB8416-BF5F-4254-AB2B-78057580F87C}" sibTransId="{B1B0A404-079F-4000-AD78-2852449D20FF}"/>
    <dgm:cxn modelId="{60BC6660-CC16-4F05-9D25-60A406E38498}" srcId="{8E712896-3150-476D-BE1E-E6C22662D20A}" destId="{2722D37F-F110-4973-ADDD-AC4920B0BAA9}" srcOrd="6" destOrd="0" parTransId="{E2E3EBD5-F843-465E-80BF-848A89DF1F5D}" sibTransId="{5470C69E-4F1A-419D-92CE-4B3641B86899}"/>
    <dgm:cxn modelId="{AC4EC705-6FC9-4F62-B331-E1C55ED4BE15}" type="presOf" srcId="{D6FE8B69-7721-47EA-A769-DA60CC548B5D}" destId="{77D307DB-E905-4377-A3E2-C64E5C86A583}" srcOrd="0" destOrd="0" presId="urn:microsoft.com/office/officeart/2005/8/layout/vList2"/>
    <dgm:cxn modelId="{85EBF6F0-8427-48DF-85E4-C9781FD8FC18}" type="presOf" srcId="{2722D37F-F110-4973-ADDD-AC4920B0BAA9}" destId="{6DB99D0D-9D4C-4EBE-818A-659FC08A211B}" srcOrd="0" destOrd="0" presId="urn:microsoft.com/office/officeart/2005/8/layout/vList2"/>
    <dgm:cxn modelId="{7B887F99-AD40-44B0-ADCD-22A6A69022F9}" srcId="{8E712896-3150-476D-BE1E-E6C22662D20A}" destId="{08A52FAC-2B54-4A36-BE64-1A1687DD34D1}" srcOrd="2" destOrd="0" parTransId="{27BB2571-AE53-4937-A066-60460D7C79D2}" sibTransId="{2CD0A10D-FEC2-4BF6-8AB1-47A7AF504775}"/>
    <dgm:cxn modelId="{BE8C4554-9093-4C6C-B79F-48D1DA459473}" type="presOf" srcId="{B7AA874C-E8C0-4097-A12D-D39D76B6A791}" destId="{10E56DB1-AC16-4F72-A67C-51A0A3E1C40D}" srcOrd="0" destOrd="0" presId="urn:microsoft.com/office/officeart/2005/8/layout/vList2"/>
    <dgm:cxn modelId="{71A332C6-787D-435E-84B2-52C019162923}" type="presOf" srcId="{08A52FAC-2B54-4A36-BE64-1A1687DD34D1}" destId="{DE658A11-1729-4D14-9FCE-C66840A1E905}" srcOrd="0" destOrd="0" presId="urn:microsoft.com/office/officeart/2005/8/layout/vList2"/>
    <dgm:cxn modelId="{72F93FBE-30FB-42E6-A792-52576EC4F77A}" srcId="{8E712896-3150-476D-BE1E-E6C22662D20A}" destId="{D6FE8B69-7721-47EA-A769-DA60CC548B5D}" srcOrd="4" destOrd="0" parTransId="{862DB870-70D1-4F94-9833-38119A55D2C5}" sibTransId="{D39D67F6-9984-41F3-B86B-6C3BD9BCD993}"/>
    <dgm:cxn modelId="{CDE25FAC-0E5C-4E01-8EE5-D33396B0829A}" type="presOf" srcId="{58DA1E5E-F630-47F9-A468-D304654A34E4}" destId="{072AA5A6-449A-49F4-AF14-EEA4AAC47086}" srcOrd="0" destOrd="0" presId="urn:microsoft.com/office/officeart/2005/8/layout/vList2"/>
    <dgm:cxn modelId="{B9B747E4-BE08-4202-BB66-D3DB7648CD70}" type="presOf" srcId="{D7899DAA-CADC-4551-800C-17075BDB7B99}" destId="{54FB8BC2-99E1-4E3C-9879-F9A6B08663CD}" srcOrd="0" destOrd="0" presId="urn:microsoft.com/office/officeart/2005/8/layout/vList2"/>
    <dgm:cxn modelId="{6444216A-FCEE-46D8-B9EF-A1DC27679B32}" srcId="{8E712896-3150-476D-BE1E-E6C22662D20A}" destId="{D7899DAA-CADC-4551-800C-17075BDB7B99}" srcOrd="0" destOrd="0" parTransId="{82EABCE1-912F-4E0B-B5DB-093784E67515}" sibTransId="{6BCA9549-9DC5-4617-A213-6BB9FC51386B}"/>
    <dgm:cxn modelId="{B35A2463-C30A-4D21-86B3-52978348B208}" type="presOf" srcId="{8BB0BB43-8C4A-4EB0-AD02-8A9E07517CF7}" destId="{F2B92143-7B6F-4152-A377-DD66CFC9D7AA}" srcOrd="0" destOrd="0" presId="urn:microsoft.com/office/officeart/2005/8/layout/vList2"/>
    <dgm:cxn modelId="{3B32BD7A-13C9-4829-8BC4-CD3D8D01D4F5}" type="presOf" srcId="{8E712896-3150-476D-BE1E-E6C22662D20A}" destId="{B78F7261-D252-40D7-BA65-DAA699251629}" srcOrd="0" destOrd="0" presId="urn:microsoft.com/office/officeart/2005/8/layout/vList2"/>
    <dgm:cxn modelId="{0BF35E43-2B68-45C0-BABF-C90F603B0C92}" srcId="{8E712896-3150-476D-BE1E-E6C22662D20A}" destId="{8BB0BB43-8C4A-4EB0-AD02-8A9E07517CF7}" srcOrd="1" destOrd="0" parTransId="{B9A173F1-5551-44D7-A76E-91B6886A5931}" sibTransId="{07CB0EFB-2C85-4CF3-81DB-51E34A764F5E}"/>
    <dgm:cxn modelId="{772C179E-A160-4087-8330-3D3A645F3F58}" type="presParOf" srcId="{B78F7261-D252-40D7-BA65-DAA699251629}" destId="{54FB8BC2-99E1-4E3C-9879-F9A6B08663CD}" srcOrd="0" destOrd="0" presId="urn:microsoft.com/office/officeart/2005/8/layout/vList2"/>
    <dgm:cxn modelId="{EA048D7D-A8BA-46D1-91A1-24F709E45F0D}" type="presParOf" srcId="{B78F7261-D252-40D7-BA65-DAA699251629}" destId="{639F859A-2E66-4A3F-A708-954466132BF2}" srcOrd="1" destOrd="0" presId="urn:microsoft.com/office/officeart/2005/8/layout/vList2"/>
    <dgm:cxn modelId="{5D377FD8-B160-488F-B27E-CB3A9C546F31}" type="presParOf" srcId="{B78F7261-D252-40D7-BA65-DAA699251629}" destId="{F2B92143-7B6F-4152-A377-DD66CFC9D7AA}" srcOrd="2" destOrd="0" presId="urn:microsoft.com/office/officeart/2005/8/layout/vList2"/>
    <dgm:cxn modelId="{CE301FC0-16E5-46B4-B2C6-1C4E64FD2B17}" type="presParOf" srcId="{B78F7261-D252-40D7-BA65-DAA699251629}" destId="{1144915A-39D5-45F6-BFD4-0B6B430F9376}" srcOrd="3" destOrd="0" presId="urn:microsoft.com/office/officeart/2005/8/layout/vList2"/>
    <dgm:cxn modelId="{D220DF38-0BB4-4564-A96C-895875C292C3}" type="presParOf" srcId="{B78F7261-D252-40D7-BA65-DAA699251629}" destId="{DE658A11-1729-4D14-9FCE-C66840A1E905}" srcOrd="4" destOrd="0" presId="urn:microsoft.com/office/officeart/2005/8/layout/vList2"/>
    <dgm:cxn modelId="{284C59E0-57D3-4A30-AA5A-2D325BDA6860}" type="presParOf" srcId="{B78F7261-D252-40D7-BA65-DAA699251629}" destId="{47250245-ACDC-4C7F-991F-3317BA6A0E95}" srcOrd="5" destOrd="0" presId="urn:microsoft.com/office/officeart/2005/8/layout/vList2"/>
    <dgm:cxn modelId="{832555AC-4AA4-420D-B856-489E1D40A1C5}" type="presParOf" srcId="{B78F7261-D252-40D7-BA65-DAA699251629}" destId="{10E56DB1-AC16-4F72-A67C-51A0A3E1C40D}" srcOrd="6" destOrd="0" presId="urn:microsoft.com/office/officeart/2005/8/layout/vList2"/>
    <dgm:cxn modelId="{4FC742D9-8A88-4472-84BE-855B74B488F3}" type="presParOf" srcId="{B78F7261-D252-40D7-BA65-DAA699251629}" destId="{626D4ADB-0E8E-4556-847B-9A7B6475C120}" srcOrd="7" destOrd="0" presId="urn:microsoft.com/office/officeart/2005/8/layout/vList2"/>
    <dgm:cxn modelId="{961ED093-ED3F-4A08-8C32-64F9673AE3E4}" type="presParOf" srcId="{B78F7261-D252-40D7-BA65-DAA699251629}" destId="{77D307DB-E905-4377-A3E2-C64E5C86A583}" srcOrd="8" destOrd="0" presId="urn:microsoft.com/office/officeart/2005/8/layout/vList2"/>
    <dgm:cxn modelId="{39C6944E-35FA-4BA5-95B2-743487077445}" type="presParOf" srcId="{B78F7261-D252-40D7-BA65-DAA699251629}" destId="{EF372175-D1EB-49D1-B0E2-9F067C7CDAB0}" srcOrd="9" destOrd="0" presId="urn:microsoft.com/office/officeart/2005/8/layout/vList2"/>
    <dgm:cxn modelId="{EDE3E96B-76B3-4320-A15E-BACD1E9AB407}" type="presParOf" srcId="{B78F7261-D252-40D7-BA65-DAA699251629}" destId="{072AA5A6-449A-49F4-AF14-EEA4AAC47086}" srcOrd="10" destOrd="0" presId="urn:microsoft.com/office/officeart/2005/8/layout/vList2"/>
    <dgm:cxn modelId="{78F1DB42-633E-4DC0-A53D-9910F8A6E748}" type="presParOf" srcId="{B78F7261-D252-40D7-BA65-DAA699251629}" destId="{70D8B784-98C7-41BB-AAF8-5687ECE21F11}" srcOrd="11" destOrd="0" presId="urn:microsoft.com/office/officeart/2005/8/layout/vList2"/>
    <dgm:cxn modelId="{1CFC70E0-AC03-486D-9555-93DFE37E36ED}" type="presParOf" srcId="{B78F7261-D252-40D7-BA65-DAA699251629}" destId="{6DB99D0D-9D4C-4EBE-818A-659FC08A211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F8CE346-8763-401C-A481-D45097F3420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5BE728-5974-4160-9396-95801DE49666}">
      <dgm:prSet phldrT="[Текст]" custT="1"/>
      <dgm:spPr/>
      <dgm:t>
        <a:bodyPr/>
        <a:lstStyle/>
        <a:p>
          <a:pPr algn="l"/>
          <a:r>
            <a:rPr lang="ru-RU" sz="2400" b="1" dirty="0"/>
            <a:t>В 2021 году публичные слушания на территории района не проводились. </a:t>
          </a:r>
          <a:br>
            <a:rPr lang="ru-RU" sz="2400" b="1" dirty="0"/>
          </a:br>
          <a:r>
            <a:rPr lang="ru-RU" sz="2400" b="1" dirty="0"/>
            <a:t>На портале «Активный гражданин проведены обсуждения по 7 проектам:</a:t>
          </a:r>
        </a:p>
      </dgm:t>
    </dgm:pt>
    <dgm:pt modelId="{46BAF17D-0EFA-4326-AF7E-70A481FEA6B6}" type="parTrans" cxnId="{1BA9ABE5-7DF6-4435-B9B3-FA12D1BAAE1F}">
      <dgm:prSet/>
      <dgm:spPr/>
      <dgm:t>
        <a:bodyPr/>
        <a:lstStyle/>
        <a:p>
          <a:pPr algn="just"/>
          <a:endParaRPr lang="ru-RU"/>
        </a:p>
      </dgm:t>
    </dgm:pt>
    <dgm:pt modelId="{59207B33-D029-490F-986F-20B785C63B5D}" type="sibTrans" cxnId="{1BA9ABE5-7DF6-4435-B9B3-FA12D1BAAE1F}">
      <dgm:prSet/>
      <dgm:spPr/>
      <dgm:t>
        <a:bodyPr/>
        <a:lstStyle/>
        <a:p>
          <a:pPr algn="just"/>
          <a:endParaRPr lang="ru-RU"/>
        </a:p>
      </dgm:t>
    </dgm:pt>
    <dgm:pt modelId="{09D64DD7-BCB7-4234-B7F7-5EED2AC6DE46}">
      <dgm:prSet phldrT="[Текст]"/>
      <dgm:spPr/>
      <dgm:t>
        <a:bodyPr/>
        <a:lstStyle/>
        <a:p>
          <a:pPr algn="just"/>
          <a:r>
            <a:rPr lang="ru-RU" dirty="0"/>
            <a:t>1) межевания территории, ограниченной Рождественской улицей, улицей </a:t>
          </a:r>
          <a:r>
            <a:rPr lang="ru-RU" dirty="0" err="1"/>
            <a:t>Липчанского</a:t>
          </a:r>
          <a:r>
            <a:rPr lang="ru-RU" dirty="0"/>
            <a:t>, улицей </a:t>
          </a:r>
          <a:r>
            <a:rPr lang="ru-RU" dirty="0" err="1"/>
            <a:t>Недорубова</a:t>
          </a:r>
          <a:r>
            <a:rPr lang="ru-RU" dirty="0"/>
            <a:t>, Покровской улицей (квартал 10); </a:t>
          </a:r>
        </a:p>
      </dgm:t>
    </dgm:pt>
    <dgm:pt modelId="{45D02476-3D76-455B-A25F-9A0BCC7F36A2}" type="parTrans" cxnId="{5D285C98-A642-46CE-BF82-0AEA5A995178}">
      <dgm:prSet/>
      <dgm:spPr/>
      <dgm:t>
        <a:bodyPr/>
        <a:lstStyle/>
        <a:p>
          <a:pPr algn="just"/>
          <a:endParaRPr lang="ru-RU"/>
        </a:p>
      </dgm:t>
    </dgm:pt>
    <dgm:pt modelId="{D46727A2-9349-4801-94F6-BBE0304EF474}" type="sibTrans" cxnId="{5D285C98-A642-46CE-BF82-0AEA5A995178}">
      <dgm:prSet/>
      <dgm:spPr/>
      <dgm:t>
        <a:bodyPr/>
        <a:lstStyle/>
        <a:p>
          <a:pPr algn="just"/>
          <a:endParaRPr lang="ru-RU"/>
        </a:p>
      </dgm:t>
    </dgm:pt>
    <dgm:pt modelId="{45C7B4E0-4DE5-4C02-8535-B972C0D0A8BE}">
      <dgm:prSet phldrT="[Текст]"/>
      <dgm:spPr/>
      <dgm:t>
        <a:bodyPr/>
        <a:lstStyle/>
        <a:p>
          <a:pPr algn="just"/>
          <a:r>
            <a:rPr lang="ru-RU" dirty="0"/>
            <a:t>2) межевания территории квартала района </a:t>
          </a:r>
          <a:r>
            <a:rPr lang="ru-RU" dirty="0" err="1"/>
            <a:t>Некрасовка</a:t>
          </a:r>
          <a:r>
            <a:rPr lang="ru-RU" dirty="0"/>
            <a:t>, ограниченного Покровской улицей, улицей </a:t>
          </a:r>
          <a:r>
            <a:rPr lang="ru-RU" dirty="0" err="1"/>
            <a:t>Недорубова</a:t>
          </a:r>
          <a:r>
            <a:rPr lang="ru-RU" dirty="0"/>
            <a:t>, улицей Ухтомского Ополчения, Рождественской улицей (ЮВАО) (квартал 5);</a:t>
          </a:r>
        </a:p>
      </dgm:t>
    </dgm:pt>
    <dgm:pt modelId="{4BFB7D78-4F29-4760-8A61-88372CEA2A79}" type="parTrans" cxnId="{EE658FAD-2E9C-46A2-9CB8-4F59EAAC6F9B}">
      <dgm:prSet/>
      <dgm:spPr/>
      <dgm:t>
        <a:bodyPr/>
        <a:lstStyle/>
        <a:p>
          <a:pPr algn="just"/>
          <a:endParaRPr lang="ru-RU"/>
        </a:p>
      </dgm:t>
    </dgm:pt>
    <dgm:pt modelId="{03D5CA1A-5F10-4078-8BCB-205717CB7671}" type="sibTrans" cxnId="{EE658FAD-2E9C-46A2-9CB8-4F59EAAC6F9B}">
      <dgm:prSet/>
      <dgm:spPr/>
      <dgm:t>
        <a:bodyPr/>
        <a:lstStyle/>
        <a:p>
          <a:pPr algn="just"/>
          <a:endParaRPr lang="ru-RU"/>
        </a:p>
      </dgm:t>
    </dgm:pt>
    <dgm:pt modelId="{E4742621-D7AA-4929-A147-F1B6B1ED599B}">
      <dgm:prSet phldrT="[Текст]"/>
      <dgm:spPr/>
      <dgm:t>
        <a:bodyPr/>
        <a:lstStyle/>
        <a:p>
          <a:pPr algn="just"/>
          <a:r>
            <a:rPr lang="ru-RU" dirty="0"/>
            <a:t>3) межевания территории квартала района </a:t>
          </a:r>
          <a:r>
            <a:rPr lang="ru-RU" dirty="0" err="1"/>
            <a:t>Некрасовка</a:t>
          </a:r>
          <a:r>
            <a:rPr lang="ru-RU" dirty="0"/>
            <a:t>, ограниченного Покровской улицей, проспектом Защитников Москвы, улицей Ухтомского Ополчения, Рождественской улицей (ЮВАО) (квартал 4);  </a:t>
          </a:r>
        </a:p>
      </dgm:t>
    </dgm:pt>
    <dgm:pt modelId="{EC1BE6AC-A4C0-46CC-B9FE-E7EF22AE00A9}" type="parTrans" cxnId="{AF9E6825-4836-4C0B-9A1F-A9901A242650}">
      <dgm:prSet/>
      <dgm:spPr/>
      <dgm:t>
        <a:bodyPr/>
        <a:lstStyle/>
        <a:p>
          <a:pPr algn="just"/>
          <a:endParaRPr lang="ru-RU"/>
        </a:p>
      </dgm:t>
    </dgm:pt>
    <dgm:pt modelId="{3B96E6D6-1A54-4519-9230-36839F3378A0}" type="sibTrans" cxnId="{AF9E6825-4836-4C0B-9A1F-A9901A242650}">
      <dgm:prSet/>
      <dgm:spPr/>
      <dgm:t>
        <a:bodyPr/>
        <a:lstStyle/>
        <a:p>
          <a:pPr algn="just"/>
          <a:endParaRPr lang="ru-RU"/>
        </a:p>
      </dgm:t>
    </dgm:pt>
    <dgm:pt modelId="{891CD4F9-E50C-4083-8139-14E8B84A256C}">
      <dgm:prSet phldrT="[Текст]"/>
      <dgm:spPr/>
      <dgm:t>
        <a:bodyPr/>
        <a:lstStyle/>
        <a:p>
          <a:pPr algn="just"/>
          <a:r>
            <a:rPr lang="ru-RU" dirty="0"/>
            <a:t>4) внесения изменений в правила землепользования и застройки города Москвы в отношении территории по адресу: ул. Транспортная (ул. 1-ая </a:t>
          </a:r>
          <a:r>
            <a:rPr lang="ru-RU" dirty="0" err="1"/>
            <a:t>Вольская</a:t>
          </a:r>
          <a:r>
            <a:rPr lang="ru-RU" dirty="0"/>
            <a:t>, вл. 39), ЮВАО;</a:t>
          </a:r>
        </a:p>
      </dgm:t>
    </dgm:pt>
    <dgm:pt modelId="{6E57DF40-C9EC-4769-B71B-C3151BE9D8A9}" type="parTrans" cxnId="{A6CFB279-746E-4745-9B29-E24E0145F271}">
      <dgm:prSet/>
      <dgm:spPr/>
      <dgm:t>
        <a:bodyPr/>
        <a:lstStyle/>
        <a:p>
          <a:pPr algn="just"/>
          <a:endParaRPr lang="ru-RU"/>
        </a:p>
      </dgm:t>
    </dgm:pt>
    <dgm:pt modelId="{B5FEEA84-72C6-4B8B-9B1D-DF9EB7783947}" type="sibTrans" cxnId="{A6CFB279-746E-4745-9B29-E24E0145F271}">
      <dgm:prSet/>
      <dgm:spPr/>
      <dgm:t>
        <a:bodyPr/>
        <a:lstStyle/>
        <a:p>
          <a:pPr algn="just"/>
          <a:endParaRPr lang="ru-RU"/>
        </a:p>
      </dgm:t>
    </dgm:pt>
    <dgm:pt modelId="{DE53BCD8-FA17-4C57-91AB-57812D09FFAD}">
      <dgm:prSet phldrT="[Текст]"/>
      <dgm:spPr/>
      <dgm:t>
        <a:bodyPr/>
        <a:lstStyle/>
        <a:p>
          <a:pPr algn="just"/>
          <a:r>
            <a:rPr lang="ru-RU" dirty="0"/>
            <a:t>5) межевания территории квартала района </a:t>
          </a:r>
          <a:r>
            <a:rPr lang="ru-RU" dirty="0" err="1"/>
            <a:t>Некрасовка</a:t>
          </a:r>
          <a:r>
            <a:rPr lang="ru-RU" dirty="0"/>
            <a:t>, ограниченного улицей </a:t>
          </a:r>
          <a:r>
            <a:rPr lang="ru-RU" dirty="0" err="1"/>
            <a:t>Липчанского</a:t>
          </a:r>
          <a:r>
            <a:rPr lang="ru-RU" dirty="0"/>
            <a:t>, улицей </a:t>
          </a:r>
          <a:r>
            <a:rPr lang="ru-RU" dirty="0" err="1"/>
            <a:t>Недорубова</a:t>
          </a:r>
          <a:r>
            <a:rPr lang="ru-RU" dirty="0"/>
            <a:t>, внутриквартальным проездом, улицей Вертолетчиков (ЮВАО) (квартал 12);</a:t>
          </a:r>
        </a:p>
      </dgm:t>
    </dgm:pt>
    <dgm:pt modelId="{D3F6C563-ECFD-44EA-887C-878799DBA37E}" type="parTrans" cxnId="{EF9D98FA-CAE3-4E48-9F6B-BD5DC5E0E99E}">
      <dgm:prSet/>
      <dgm:spPr/>
      <dgm:t>
        <a:bodyPr/>
        <a:lstStyle/>
        <a:p>
          <a:pPr algn="just"/>
          <a:endParaRPr lang="ru-RU"/>
        </a:p>
      </dgm:t>
    </dgm:pt>
    <dgm:pt modelId="{B24602B6-A119-4AF0-AD47-AAFCBFBA88C7}" type="sibTrans" cxnId="{EF9D98FA-CAE3-4E48-9F6B-BD5DC5E0E99E}">
      <dgm:prSet/>
      <dgm:spPr/>
      <dgm:t>
        <a:bodyPr/>
        <a:lstStyle/>
        <a:p>
          <a:pPr algn="just"/>
          <a:endParaRPr lang="ru-RU"/>
        </a:p>
      </dgm:t>
    </dgm:pt>
    <dgm:pt modelId="{070492A0-1A0C-4C5B-A15B-4DBCD7E3C73A}">
      <dgm:prSet phldrT="[Текст]"/>
      <dgm:spPr/>
      <dgm:t>
        <a:bodyPr/>
        <a:lstStyle/>
        <a:p>
          <a:pPr algn="just"/>
          <a:r>
            <a:rPr lang="ru-RU" dirty="0"/>
            <a:t>6) межевания территории квартала района </a:t>
          </a:r>
          <a:r>
            <a:rPr lang="ru-RU" dirty="0" err="1"/>
            <a:t>Некрасовка</a:t>
          </a:r>
          <a:r>
            <a:rPr lang="ru-RU" dirty="0"/>
            <a:t>, ограниченного Покровской улицей, Рождественской улицей, улицей Ухтомского Ополчения, проспектом Защитников Москвы (ЮВАО) (квартал 2);</a:t>
          </a:r>
        </a:p>
      </dgm:t>
    </dgm:pt>
    <dgm:pt modelId="{BA181376-2EF5-4E94-B6B9-B488A83CD105}" type="parTrans" cxnId="{F3F4552D-7E63-41DB-9538-C253A8B919C0}">
      <dgm:prSet/>
      <dgm:spPr/>
      <dgm:t>
        <a:bodyPr/>
        <a:lstStyle/>
        <a:p>
          <a:pPr algn="just"/>
          <a:endParaRPr lang="ru-RU"/>
        </a:p>
      </dgm:t>
    </dgm:pt>
    <dgm:pt modelId="{B27F1F9F-38AD-4B91-95D5-77DF104724D3}" type="sibTrans" cxnId="{F3F4552D-7E63-41DB-9538-C253A8B919C0}">
      <dgm:prSet/>
      <dgm:spPr/>
      <dgm:t>
        <a:bodyPr/>
        <a:lstStyle/>
        <a:p>
          <a:pPr algn="just"/>
          <a:endParaRPr lang="ru-RU"/>
        </a:p>
      </dgm:t>
    </dgm:pt>
    <dgm:pt modelId="{9AA1F68F-AFDC-42C2-9FB1-43542EB00FAF}">
      <dgm:prSet phldrT="[Текст]"/>
      <dgm:spPr/>
      <dgm:t>
        <a:bodyPr/>
        <a:lstStyle/>
        <a:p>
          <a:pPr algn="just"/>
          <a:r>
            <a:rPr lang="ru-RU" dirty="0"/>
            <a:t>7) межевания территории квартала района </a:t>
          </a:r>
          <a:r>
            <a:rPr lang="ru-RU" dirty="0" err="1"/>
            <a:t>Некрасовка</a:t>
          </a:r>
          <a:r>
            <a:rPr lang="ru-RU" dirty="0"/>
            <a:t>, ограниченного улицей Сочинская, улицей Рождественская, улицей Покровская, пр. пр. 265, улицей </a:t>
          </a:r>
          <a:r>
            <a:rPr lang="ru-RU" dirty="0" err="1"/>
            <a:t>Недорубова</a:t>
          </a:r>
          <a:r>
            <a:rPr lang="ru-RU" dirty="0"/>
            <a:t> (ЮВАО) (квартал 8А).</a:t>
          </a:r>
        </a:p>
      </dgm:t>
    </dgm:pt>
    <dgm:pt modelId="{E55231CF-1503-470B-93E6-2BB9545910AE}" type="parTrans" cxnId="{0BEBACA7-BC32-4DC2-8861-DED8194DCF83}">
      <dgm:prSet/>
      <dgm:spPr/>
      <dgm:t>
        <a:bodyPr/>
        <a:lstStyle/>
        <a:p>
          <a:pPr algn="just"/>
          <a:endParaRPr lang="ru-RU"/>
        </a:p>
      </dgm:t>
    </dgm:pt>
    <dgm:pt modelId="{DEE95AA8-771C-4D10-BACA-3FC6E4F44CCD}" type="sibTrans" cxnId="{0BEBACA7-BC32-4DC2-8861-DED8194DCF83}">
      <dgm:prSet/>
      <dgm:spPr/>
      <dgm:t>
        <a:bodyPr/>
        <a:lstStyle/>
        <a:p>
          <a:pPr algn="just"/>
          <a:endParaRPr lang="ru-RU"/>
        </a:p>
      </dgm:t>
    </dgm:pt>
    <dgm:pt modelId="{4EE6B76A-C2F5-4561-8D52-AC5C5D3CD16F}" type="pres">
      <dgm:prSet presAssocID="{3F8CE346-8763-401C-A481-D45097F3420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05C6FCE-1DF3-48CF-AA45-9567DDD07859}" type="pres">
      <dgm:prSet presAssocID="{C85BE728-5974-4160-9396-95801DE49666}" presName="thickLine" presStyleLbl="alignNode1" presStyleIdx="0" presStyleCnt="1"/>
      <dgm:spPr/>
    </dgm:pt>
    <dgm:pt modelId="{A215D2B3-288F-450D-8847-EE700413F610}" type="pres">
      <dgm:prSet presAssocID="{C85BE728-5974-4160-9396-95801DE49666}" presName="horz1" presStyleCnt="0"/>
      <dgm:spPr/>
    </dgm:pt>
    <dgm:pt modelId="{29B45ED2-340F-4ACD-864C-493C71DA6B1E}" type="pres">
      <dgm:prSet presAssocID="{C85BE728-5974-4160-9396-95801DE49666}" presName="tx1" presStyleLbl="revTx" presStyleIdx="0" presStyleCnt="8" custScaleX="157261" custLinFactNeighborX="-755"/>
      <dgm:spPr/>
      <dgm:t>
        <a:bodyPr/>
        <a:lstStyle/>
        <a:p>
          <a:endParaRPr lang="ru-RU"/>
        </a:p>
      </dgm:t>
    </dgm:pt>
    <dgm:pt modelId="{2103519B-E2BF-4CEE-9A82-BE59B703E938}" type="pres">
      <dgm:prSet presAssocID="{C85BE728-5974-4160-9396-95801DE49666}" presName="vert1" presStyleCnt="0"/>
      <dgm:spPr/>
    </dgm:pt>
    <dgm:pt modelId="{AAF737DA-3973-4DC9-9AC0-2F0F0C46FB2E}" type="pres">
      <dgm:prSet presAssocID="{09D64DD7-BCB7-4234-B7F7-5EED2AC6DE46}" presName="vertSpace2a" presStyleCnt="0"/>
      <dgm:spPr/>
    </dgm:pt>
    <dgm:pt modelId="{9B40DB6C-83A9-4F78-AA28-E9EDF6E10FE8}" type="pres">
      <dgm:prSet presAssocID="{09D64DD7-BCB7-4234-B7F7-5EED2AC6DE46}" presName="horz2" presStyleCnt="0"/>
      <dgm:spPr/>
    </dgm:pt>
    <dgm:pt modelId="{CFAA5423-A87C-4F07-88B1-4FE686142AE0}" type="pres">
      <dgm:prSet presAssocID="{09D64DD7-BCB7-4234-B7F7-5EED2AC6DE46}" presName="horzSpace2" presStyleCnt="0"/>
      <dgm:spPr/>
    </dgm:pt>
    <dgm:pt modelId="{534DFEF1-A2F0-4884-879C-44D7A6D406DF}" type="pres">
      <dgm:prSet presAssocID="{09D64DD7-BCB7-4234-B7F7-5EED2AC6DE46}" presName="tx2" presStyleLbl="revTx" presStyleIdx="1" presStyleCnt="8"/>
      <dgm:spPr/>
      <dgm:t>
        <a:bodyPr/>
        <a:lstStyle/>
        <a:p>
          <a:endParaRPr lang="ru-RU"/>
        </a:p>
      </dgm:t>
    </dgm:pt>
    <dgm:pt modelId="{39DCD418-6714-496A-AB01-1F3E5EB0CCCF}" type="pres">
      <dgm:prSet presAssocID="{09D64DD7-BCB7-4234-B7F7-5EED2AC6DE46}" presName="vert2" presStyleCnt="0"/>
      <dgm:spPr/>
    </dgm:pt>
    <dgm:pt modelId="{A57E8B3C-5175-4FC5-BBA9-BC754F0B6CBF}" type="pres">
      <dgm:prSet presAssocID="{09D64DD7-BCB7-4234-B7F7-5EED2AC6DE46}" presName="thinLine2b" presStyleLbl="callout" presStyleIdx="0" presStyleCnt="7"/>
      <dgm:spPr/>
    </dgm:pt>
    <dgm:pt modelId="{41CDBE7E-89E7-4C54-B146-0C6BF9E7A042}" type="pres">
      <dgm:prSet presAssocID="{09D64DD7-BCB7-4234-B7F7-5EED2AC6DE46}" presName="vertSpace2b" presStyleCnt="0"/>
      <dgm:spPr/>
    </dgm:pt>
    <dgm:pt modelId="{EB353F62-54AC-4793-B8C9-B874C97A98CE}" type="pres">
      <dgm:prSet presAssocID="{45C7B4E0-4DE5-4C02-8535-B972C0D0A8BE}" presName="horz2" presStyleCnt="0"/>
      <dgm:spPr/>
    </dgm:pt>
    <dgm:pt modelId="{E910FBD1-C5C3-4A3F-9AB5-AB933EEDD22F}" type="pres">
      <dgm:prSet presAssocID="{45C7B4E0-4DE5-4C02-8535-B972C0D0A8BE}" presName="horzSpace2" presStyleCnt="0"/>
      <dgm:spPr/>
    </dgm:pt>
    <dgm:pt modelId="{9A9A7226-5648-4D32-BD16-2135C3EFF79E}" type="pres">
      <dgm:prSet presAssocID="{45C7B4E0-4DE5-4C02-8535-B972C0D0A8BE}" presName="tx2" presStyleLbl="revTx" presStyleIdx="2" presStyleCnt="8"/>
      <dgm:spPr/>
      <dgm:t>
        <a:bodyPr/>
        <a:lstStyle/>
        <a:p>
          <a:endParaRPr lang="ru-RU"/>
        </a:p>
      </dgm:t>
    </dgm:pt>
    <dgm:pt modelId="{F67DABC4-E75B-4D91-9ED3-F8EF79E58AF0}" type="pres">
      <dgm:prSet presAssocID="{45C7B4E0-4DE5-4C02-8535-B972C0D0A8BE}" presName="vert2" presStyleCnt="0"/>
      <dgm:spPr/>
    </dgm:pt>
    <dgm:pt modelId="{0EB64557-8A2F-4D81-8B7D-28B457336B6C}" type="pres">
      <dgm:prSet presAssocID="{45C7B4E0-4DE5-4C02-8535-B972C0D0A8BE}" presName="thinLine2b" presStyleLbl="callout" presStyleIdx="1" presStyleCnt="7"/>
      <dgm:spPr/>
    </dgm:pt>
    <dgm:pt modelId="{6BD56933-AA74-46B6-80A1-30C6F907AD62}" type="pres">
      <dgm:prSet presAssocID="{45C7B4E0-4DE5-4C02-8535-B972C0D0A8BE}" presName="vertSpace2b" presStyleCnt="0"/>
      <dgm:spPr/>
    </dgm:pt>
    <dgm:pt modelId="{B4249ADE-B739-46D4-8D6C-D9A34E60C6B8}" type="pres">
      <dgm:prSet presAssocID="{E4742621-D7AA-4929-A147-F1B6B1ED599B}" presName="horz2" presStyleCnt="0"/>
      <dgm:spPr/>
    </dgm:pt>
    <dgm:pt modelId="{7B7BE07A-A56D-4F54-AF46-6C2354222F10}" type="pres">
      <dgm:prSet presAssocID="{E4742621-D7AA-4929-A147-F1B6B1ED599B}" presName="horzSpace2" presStyleCnt="0"/>
      <dgm:spPr/>
    </dgm:pt>
    <dgm:pt modelId="{74B63F8A-F69D-45CD-8AC3-91B76E24C557}" type="pres">
      <dgm:prSet presAssocID="{E4742621-D7AA-4929-A147-F1B6B1ED599B}" presName="tx2" presStyleLbl="revTx" presStyleIdx="3" presStyleCnt="8"/>
      <dgm:spPr/>
      <dgm:t>
        <a:bodyPr/>
        <a:lstStyle/>
        <a:p>
          <a:endParaRPr lang="ru-RU"/>
        </a:p>
      </dgm:t>
    </dgm:pt>
    <dgm:pt modelId="{A7B5B78B-1A9A-4957-AF60-B55E88867EBC}" type="pres">
      <dgm:prSet presAssocID="{E4742621-D7AA-4929-A147-F1B6B1ED599B}" presName="vert2" presStyleCnt="0"/>
      <dgm:spPr/>
    </dgm:pt>
    <dgm:pt modelId="{7B7E31DA-EB3D-4EE2-939E-D7CDED83169F}" type="pres">
      <dgm:prSet presAssocID="{E4742621-D7AA-4929-A147-F1B6B1ED599B}" presName="thinLine2b" presStyleLbl="callout" presStyleIdx="2" presStyleCnt="7"/>
      <dgm:spPr/>
    </dgm:pt>
    <dgm:pt modelId="{2D0D8268-24DE-4410-91FF-6779E3A47B3D}" type="pres">
      <dgm:prSet presAssocID="{E4742621-D7AA-4929-A147-F1B6B1ED599B}" presName="vertSpace2b" presStyleCnt="0"/>
      <dgm:spPr/>
    </dgm:pt>
    <dgm:pt modelId="{CD5F0204-A94D-4EF9-BA32-8E6AEE776CE3}" type="pres">
      <dgm:prSet presAssocID="{891CD4F9-E50C-4083-8139-14E8B84A256C}" presName="horz2" presStyleCnt="0"/>
      <dgm:spPr/>
    </dgm:pt>
    <dgm:pt modelId="{D5CC87EA-C552-4353-9C9D-2FDB9F975DDD}" type="pres">
      <dgm:prSet presAssocID="{891CD4F9-E50C-4083-8139-14E8B84A256C}" presName="horzSpace2" presStyleCnt="0"/>
      <dgm:spPr/>
    </dgm:pt>
    <dgm:pt modelId="{861F42A6-C99B-4AF4-B481-98F398C113C2}" type="pres">
      <dgm:prSet presAssocID="{891CD4F9-E50C-4083-8139-14E8B84A256C}" presName="tx2" presStyleLbl="revTx" presStyleIdx="4" presStyleCnt="8"/>
      <dgm:spPr/>
      <dgm:t>
        <a:bodyPr/>
        <a:lstStyle/>
        <a:p>
          <a:endParaRPr lang="ru-RU"/>
        </a:p>
      </dgm:t>
    </dgm:pt>
    <dgm:pt modelId="{8CF146A9-D240-4D43-B464-1F591FA05B7D}" type="pres">
      <dgm:prSet presAssocID="{891CD4F9-E50C-4083-8139-14E8B84A256C}" presName="vert2" presStyleCnt="0"/>
      <dgm:spPr/>
    </dgm:pt>
    <dgm:pt modelId="{59E7149F-2593-43BD-BD6D-1A8B110DCCB4}" type="pres">
      <dgm:prSet presAssocID="{891CD4F9-E50C-4083-8139-14E8B84A256C}" presName="thinLine2b" presStyleLbl="callout" presStyleIdx="3" presStyleCnt="7"/>
      <dgm:spPr/>
    </dgm:pt>
    <dgm:pt modelId="{4B100D08-9A42-4FEB-8191-B453DBFAF09D}" type="pres">
      <dgm:prSet presAssocID="{891CD4F9-E50C-4083-8139-14E8B84A256C}" presName="vertSpace2b" presStyleCnt="0"/>
      <dgm:spPr/>
    </dgm:pt>
    <dgm:pt modelId="{4B762F88-D50D-48C0-BBBB-C5CEB3DB8356}" type="pres">
      <dgm:prSet presAssocID="{DE53BCD8-FA17-4C57-91AB-57812D09FFAD}" presName="horz2" presStyleCnt="0"/>
      <dgm:spPr/>
    </dgm:pt>
    <dgm:pt modelId="{FFD3515D-F764-44BB-AC89-672E28265300}" type="pres">
      <dgm:prSet presAssocID="{DE53BCD8-FA17-4C57-91AB-57812D09FFAD}" presName="horzSpace2" presStyleCnt="0"/>
      <dgm:spPr/>
    </dgm:pt>
    <dgm:pt modelId="{94B1651C-152C-4096-8CF8-6623B6D501CA}" type="pres">
      <dgm:prSet presAssocID="{DE53BCD8-FA17-4C57-91AB-57812D09FFAD}" presName="tx2" presStyleLbl="revTx" presStyleIdx="5" presStyleCnt="8"/>
      <dgm:spPr/>
      <dgm:t>
        <a:bodyPr/>
        <a:lstStyle/>
        <a:p>
          <a:endParaRPr lang="ru-RU"/>
        </a:p>
      </dgm:t>
    </dgm:pt>
    <dgm:pt modelId="{4CE43B10-8AFB-4102-85AE-A74A57CBBFD0}" type="pres">
      <dgm:prSet presAssocID="{DE53BCD8-FA17-4C57-91AB-57812D09FFAD}" presName="vert2" presStyleCnt="0"/>
      <dgm:spPr/>
    </dgm:pt>
    <dgm:pt modelId="{F1774B5F-8E19-4553-A552-F1243CB90685}" type="pres">
      <dgm:prSet presAssocID="{DE53BCD8-FA17-4C57-91AB-57812D09FFAD}" presName="thinLine2b" presStyleLbl="callout" presStyleIdx="4" presStyleCnt="7"/>
      <dgm:spPr/>
    </dgm:pt>
    <dgm:pt modelId="{A76C7F01-6416-4696-9D4B-7419B3068F0F}" type="pres">
      <dgm:prSet presAssocID="{DE53BCD8-FA17-4C57-91AB-57812D09FFAD}" presName="vertSpace2b" presStyleCnt="0"/>
      <dgm:spPr/>
    </dgm:pt>
    <dgm:pt modelId="{220B53BA-0DFF-470E-8E42-D418F57F84C9}" type="pres">
      <dgm:prSet presAssocID="{070492A0-1A0C-4C5B-A15B-4DBCD7E3C73A}" presName="horz2" presStyleCnt="0"/>
      <dgm:spPr/>
    </dgm:pt>
    <dgm:pt modelId="{7D08AD2C-8230-42F9-9131-AAE2F43C3416}" type="pres">
      <dgm:prSet presAssocID="{070492A0-1A0C-4C5B-A15B-4DBCD7E3C73A}" presName="horzSpace2" presStyleCnt="0"/>
      <dgm:spPr/>
    </dgm:pt>
    <dgm:pt modelId="{FC483702-1F1C-45AB-8652-F7F0BFDAF0C3}" type="pres">
      <dgm:prSet presAssocID="{070492A0-1A0C-4C5B-A15B-4DBCD7E3C73A}" presName="tx2" presStyleLbl="revTx" presStyleIdx="6" presStyleCnt="8"/>
      <dgm:spPr/>
      <dgm:t>
        <a:bodyPr/>
        <a:lstStyle/>
        <a:p>
          <a:endParaRPr lang="ru-RU"/>
        </a:p>
      </dgm:t>
    </dgm:pt>
    <dgm:pt modelId="{A4435CF4-AF41-4292-964F-846841685AA8}" type="pres">
      <dgm:prSet presAssocID="{070492A0-1A0C-4C5B-A15B-4DBCD7E3C73A}" presName="vert2" presStyleCnt="0"/>
      <dgm:spPr/>
    </dgm:pt>
    <dgm:pt modelId="{BC058EAF-8AE2-4A3C-B682-149151FF12CD}" type="pres">
      <dgm:prSet presAssocID="{070492A0-1A0C-4C5B-A15B-4DBCD7E3C73A}" presName="thinLine2b" presStyleLbl="callout" presStyleIdx="5" presStyleCnt="7"/>
      <dgm:spPr/>
    </dgm:pt>
    <dgm:pt modelId="{88737EDD-BEB3-4167-BFAE-E3E455327BEB}" type="pres">
      <dgm:prSet presAssocID="{070492A0-1A0C-4C5B-A15B-4DBCD7E3C73A}" presName="vertSpace2b" presStyleCnt="0"/>
      <dgm:spPr/>
    </dgm:pt>
    <dgm:pt modelId="{449F119F-804E-47A0-920C-5B098322EE5B}" type="pres">
      <dgm:prSet presAssocID="{9AA1F68F-AFDC-42C2-9FB1-43542EB00FAF}" presName="horz2" presStyleCnt="0"/>
      <dgm:spPr/>
    </dgm:pt>
    <dgm:pt modelId="{6D1F7B4C-8BAF-4C2A-A6B8-40B691D86AE9}" type="pres">
      <dgm:prSet presAssocID="{9AA1F68F-AFDC-42C2-9FB1-43542EB00FAF}" presName="horzSpace2" presStyleCnt="0"/>
      <dgm:spPr/>
    </dgm:pt>
    <dgm:pt modelId="{9047B70E-CD38-4386-A8C6-1A2937C97C95}" type="pres">
      <dgm:prSet presAssocID="{9AA1F68F-AFDC-42C2-9FB1-43542EB00FAF}" presName="tx2" presStyleLbl="revTx" presStyleIdx="7" presStyleCnt="8"/>
      <dgm:spPr/>
      <dgm:t>
        <a:bodyPr/>
        <a:lstStyle/>
        <a:p>
          <a:endParaRPr lang="ru-RU"/>
        </a:p>
      </dgm:t>
    </dgm:pt>
    <dgm:pt modelId="{D7845400-FF78-4E58-AA24-5D3F0AF273A2}" type="pres">
      <dgm:prSet presAssocID="{9AA1F68F-AFDC-42C2-9FB1-43542EB00FAF}" presName="vert2" presStyleCnt="0"/>
      <dgm:spPr/>
    </dgm:pt>
    <dgm:pt modelId="{B1AF4460-A016-42D0-A312-D6A9A2EB49E5}" type="pres">
      <dgm:prSet presAssocID="{9AA1F68F-AFDC-42C2-9FB1-43542EB00FAF}" presName="thinLine2b" presStyleLbl="callout" presStyleIdx="6" presStyleCnt="7"/>
      <dgm:spPr/>
    </dgm:pt>
    <dgm:pt modelId="{ED8A9DA5-24F4-4436-86D3-4774F362110F}" type="pres">
      <dgm:prSet presAssocID="{9AA1F68F-AFDC-42C2-9FB1-43542EB00FAF}" presName="vertSpace2b" presStyleCnt="0"/>
      <dgm:spPr/>
    </dgm:pt>
  </dgm:ptLst>
  <dgm:cxnLst>
    <dgm:cxn modelId="{3FE89938-C778-455B-B888-E3A6929C433A}" type="presOf" srcId="{3F8CE346-8763-401C-A481-D45097F34206}" destId="{4EE6B76A-C2F5-4561-8D52-AC5C5D3CD16F}" srcOrd="0" destOrd="0" presId="urn:microsoft.com/office/officeart/2008/layout/LinedList"/>
    <dgm:cxn modelId="{72994DE7-8B07-40F0-ADC7-A1A49FAC1620}" type="presOf" srcId="{9AA1F68F-AFDC-42C2-9FB1-43542EB00FAF}" destId="{9047B70E-CD38-4386-A8C6-1A2937C97C95}" srcOrd="0" destOrd="0" presId="urn:microsoft.com/office/officeart/2008/layout/LinedList"/>
    <dgm:cxn modelId="{0BEBACA7-BC32-4DC2-8861-DED8194DCF83}" srcId="{C85BE728-5974-4160-9396-95801DE49666}" destId="{9AA1F68F-AFDC-42C2-9FB1-43542EB00FAF}" srcOrd="6" destOrd="0" parTransId="{E55231CF-1503-470B-93E6-2BB9545910AE}" sibTransId="{DEE95AA8-771C-4D10-BACA-3FC6E4F44CCD}"/>
    <dgm:cxn modelId="{EE658FAD-2E9C-46A2-9CB8-4F59EAAC6F9B}" srcId="{C85BE728-5974-4160-9396-95801DE49666}" destId="{45C7B4E0-4DE5-4C02-8535-B972C0D0A8BE}" srcOrd="1" destOrd="0" parTransId="{4BFB7D78-4F29-4760-8A61-88372CEA2A79}" sibTransId="{03D5CA1A-5F10-4078-8BCB-205717CB7671}"/>
    <dgm:cxn modelId="{EF9D98FA-CAE3-4E48-9F6B-BD5DC5E0E99E}" srcId="{C85BE728-5974-4160-9396-95801DE49666}" destId="{DE53BCD8-FA17-4C57-91AB-57812D09FFAD}" srcOrd="4" destOrd="0" parTransId="{D3F6C563-ECFD-44EA-887C-878799DBA37E}" sibTransId="{B24602B6-A119-4AF0-AD47-AAFCBFBA88C7}"/>
    <dgm:cxn modelId="{F3F4552D-7E63-41DB-9538-C253A8B919C0}" srcId="{C85BE728-5974-4160-9396-95801DE49666}" destId="{070492A0-1A0C-4C5B-A15B-4DBCD7E3C73A}" srcOrd="5" destOrd="0" parTransId="{BA181376-2EF5-4E94-B6B9-B488A83CD105}" sibTransId="{B27F1F9F-38AD-4B91-95D5-77DF104724D3}"/>
    <dgm:cxn modelId="{E8B5E6E3-D579-449E-BE2E-9AE82FCAD6D4}" type="presOf" srcId="{C85BE728-5974-4160-9396-95801DE49666}" destId="{29B45ED2-340F-4ACD-864C-493C71DA6B1E}" srcOrd="0" destOrd="0" presId="urn:microsoft.com/office/officeart/2008/layout/LinedList"/>
    <dgm:cxn modelId="{485D969D-037F-4D37-A524-5C851C8A8C70}" type="presOf" srcId="{070492A0-1A0C-4C5B-A15B-4DBCD7E3C73A}" destId="{FC483702-1F1C-45AB-8652-F7F0BFDAF0C3}" srcOrd="0" destOrd="0" presId="urn:microsoft.com/office/officeart/2008/layout/LinedList"/>
    <dgm:cxn modelId="{EBF104A9-E369-4151-81D2-36128EEB4421}" type="presOf" srcId="{891CD4F9-E50C-4083-8139-14E8B84A256C}" destId="{861F42A6-C99B-4AF4-B481-98F398C113C2}" srcOrd="0" destOrd="0" presId="urn:microsoft.com/office/officeart/2008/layout/LinedList"/>
    <dgm:cxn modelId="{43BF0427-22B8-482B-96F2-56FFB681463C}" type="presOf" srcId="{09D64DD7-BCB7-4234-B7F7-5EED2AC6DE46}" destId="{534DFEF1-A2F0-4884-879C-44D7A6D406DF}" srcOrd="0" destOrd="0" presId="urn:microsoft.com/office/officeart/2008/layout/LinedList"/>
    <dgm:cxn modelId="{AF9E6825-4836-4C0B-9A1F-A9901A242650}" srcId="{C85BE728-5974-4160-9396-95801DE49666}" destId="{E4742621-D7AA-4929-A147-F1B6B1ED599B}" srcOrd="2" destOrd="0" parTransId="{EC1BE6AC-A4C0-46CC-B9FE-E7EF22AE00A9}" sibTransId="{3B96E6D6-1A54-4519-9230-36839F3378A0}"/>
    <dgm:cxn modelId="{880C6228-C522-45B2-A532-F4103D4EFA09}" type="presOf" srcId="{E4742621-D7AA-4929-A147-F1B6B1ED599B}" destId="{74B63F8A-F69D-45CD-8AC3-91B76E24C557}" srcOrd="0" destOrd="0" presId="urn:microsoft.com/office/officeart/2008/layout/LinedList"/>
    <dgm:cxn modelId="{C00EF3A4-F1E9-4AE7-8DC2-AF8358C8268B}" type="presOf" srcId="{45C7B4E0-4DE5-4C02-8535-B972C0D0A8BE}" destId="{9A9A7226-5648-4D32-BD16-2135C3EFF79E}" srcOrd="0" destOrd="0" presId="urn:microsoft.com/office/officeart/2008/layout/LinedList"/>
    <dgm:cxn modelId="{5D285C98-A642-46CE-BF82-0AEA5A995178}" srcId="{C85BE728-5974-4160-9396-95801DE49666}" destId="{09D64DD7-BCB7-4234-B7F7-5EED2AC6DE46}" srcOrd="0" destOrd="0" parTransId="{45D02476-3D76-455B-A25F-9A0BCC7F36A2}" sibTransId="{D46727A2-9349-4801-94F6-BBE0304EF474}"/>
    <dgm:cxn modelId="{2E027D28-E0D2-4CC2-BD4B-2BFA05AE8D83}" type="presOf" srcId="{DE53BCD8-FA17-4C57-91AB-57812D09FFAD}" destId="{94B1651C-152C-4096-8CF8-6623B6D501CA}" srcOrd="0" destOrd="0" presId="urn:microsoft.com/office/officeart/2008/layout/LinedList"/>
    <dgm:cxn modelId="{A6CFB279-746E-4745-9B29-E24E0145F271}" srcId="{C85BE728-5974-4160-9396-95801DE49666}" destId="{891CD4F9-E50C-4083-8139-14E8B84A256C}" srcOrd="3" destOrd="0" parTransId="{6E57DF40-C9EC-4769-B71B-C3151BE9D8A9}" sibTransId="{B5FEEA84-72C6-4B8B-9B1D-DF9EB7783947}"/>
    <dgm:cxn modelId="{1BA9ABE5-7DF6-4435-B9B3-FA12D1BAAE1F}" srcId="{3F8CE346-8763-401C-A481-D45097F34206}" destId="{C85BE728-5974-4160-9396-95801DE49666}" srcOrd="0" destOrd="0" parTransId="{46BAF17D-0EFA-4326-AF7E-70A481FEA6B6}" sibTransId="{59207B33-D029-490F-986F-20B785C63B5D}"/>
    <dgm:cxn modelId="{F2EE085C-2307-45ED-9553-99111FF3BEF9}" type="presParOf" srcId="{4EE6B76A-C2F5-4561-8D52-AC5C5D3CD16F}" destId="{B05C6FCE-1DF3-48CF-AA45-9567DDD07859}" srcOrd="0" destOrd="0" presId="urn:microsoft.com/office/officeart/2008/layout/LinedList"/>
    <dgm:cxn modelId="{7E1468F7-F091-4523-82CB-601D749C446B}" type="presParOf" srcId="{4EE6B76A-C2F5-4561-8D52-AC5C5D3CD16F}" destId="{A215D2B3-288F-450D-8847-EE700413F610}" srcOrd="1" destOrd="0" presId="urn:microsoft.com/office/officeart/2008/layout/LinedList"/>
    <dgm:cxn modelId="{8047EB09-4518-4F94-A7C5-D37F56E476D8}" type="presParOf" srcId="{A215D2B3-288F-450D-8847-EE700413F610}" destId="{29B45ED2-340F-4ACD-864C-493C71DA6B1E}" srcOrd="0" destOrd="0" presId="urn:microsoft.com/office/officeart/2008/layout/LinedList"/>
    <dgm:cxn modelId="{E312B594-80AA-42F3-9222-4EB32E9EE663}" type="presParOf" srcId="{A215D2B3-288F-450D-8847-EE700413F610}" destId="{2103519B-E2BF-4CEE-9A82-BE59B703E938}" srcOrd="1" destOrd="0" presId="urn:microsoft.com/office/officeart/2008/layout/LinedList"/>
    <dgm:cxn modelId="{B7FE05D0-BF38-4248-9ED3-23C9CFC7B24B}" type="presParOf" srcId="{2103519B-E2BF-4CEE-9A82-BE59B703E938}" destId="{AAF737DA-3973-4DC9-9AC0-2F0F0C46FB2E}" srcOrd="0" destOrd="0" presId="urn:microsoft.com/office/officeart/2008/layout/LinedList"/>
    <dgm:cxn modelId="{B172C357-D386-40A3-A68F-D767CC42C64C}" type="presParOf" srcId="{2103519B-E2BF-4CEE-9A82-BE59B703E938}" destId="{9B40DB6C-83A9-4F78-AA28-E9EDF6E10FE8}" srcOrd="1" destOrd="0" presId="urn:microsoft.com/office/officeart/2008/layout/LinedList"/>
    <dgm:cxn modelId="{7EFFC461-43E0-45B1-B1D6-AEB480C7DB1F}" type="presParOf" srcId="{9B40DB6C-83A9-4F78-AA28-E9EDF6E10FE8}" destId="{CFAA5423-A87C-4F07-88B1-4FE686142AE0}" srcOrd="0" destOrd="0" presId="urn:microsoft.com/office/officeart/2008/layout/LinedList"/>
    <dgm:cxn modelId="{CC98CB09-ACC0-4143-B040-DEC5DCEDBA85}" type="presParOf" srcId="{9B40DB6C-83A9-4F78-AA28-E9EDF6E10FE8}" destId="{534DFEF1-A2F0-4884-879C-44D7A6D406DF}" srcOrd="1" destOrd="0" presId="urn:microsoft.com/office/officeart/2008/layout/LinedList"/>
    <dgm:cxn modelId="{F306DB34-7CD6-4283-82B0-6A3D835052C7}" type="presParOf" srcId="{9B40DB6C-83A9-4F78-AA28-E9EDF6E10FE8}" destId="{39DCD418-6714-496A-AB01-1F3E5EB0CCCF}" srcOrd="2" destOrd="0" presId="urn:microsoft.com/office/officeart/2008/layout/LinedList"/>
    <dgm:cxn modelId="{4C5C5B25-722A-4ECB-8977-AEA52B773812}" type="presParOf" srcId="{2103519B-E2BF-4CEE-9A82-BE59B703E938}" destId="{A57E8B3C-5175-4FC5-BBA9-BC754F0B6CBF}" srcOrd="2" destOrd="0" presId="urn:microsoft.com/office/officeart/2008/layout/LinedList"/>
    <dgm:cxn modelId="{73234E48-410C-406F-A4DE-082F20688FC9}" type="presParOf" srcId="{2103519B-E2BF-4CEE-9A82-BE59B703E938}" destId="{41CDBE7E-89E7-4C54-B146-0C6BF9E7A042}" srcOrd="3" destOrd="0" presId="urn:microsoft.com/office/officeart/2008/layout/LinedList"/>
    <dgm:cxn modelId="{1E138A55-87D5-4390-B750-23DE105396ED}" type="presParOf" srcId="{2103519B-E2BF-4CEE-9A82-BE59B703E938}" destId="{EB353F62-54AC-4793-B8C9-B874C97A98CE}" srcOrd="4" destOrd="0" presId="urn:microsoft.com/office/officeart/2008/layout/LinedList"/>
    <dgm:cxn modelId="{DE4BB503-432D-421D-BF74-08DA6AD0F87E}" type="presParOf" srcId="{EB353F62-54AC-4793-B8C9-B874C97A98CE}" destId="{E910FBD1-C5C3-4A3F-9AB5-AB933EEDD22F}" srcOrd="0" destOrd="0" presId="urn:microsoft.com/office/officeart/2008/layout/LinedList"/>
    <dgm:cxn modelId="{682728C2-CA64-4A05-8939-7DE084B79561}" type="presParOf" srcId="{EB353F62-54AC-4793-B8C9-B874C97A98CE}" destId="{9A9A7226-5648-4D32-BD16-2135C3EFF79E}" srcOrd="1" destOrd="0" presId="urn:microsoft.com/office/officeart/2008/layout/LinedList"/>
    <dgm:cxn modelId="{E633C9FE-A437-489F-86D1-8D6213233B5D}" type="presParOf" srcId="{EB353F62-54AC-4793-B8C9-B874C97A98CE}" destId="{F67DABC4-E75B-4D91-9ED3-F8EF79E58AF0}" srcOrd="2" destOrd="0" presId="urn:microsoft.com/office/officeart/2008/layout/LinedList"/>
    <dgm:cxn modelId="{84FBC37C-DAD0-48A9-8839-142CAB8E2C4D}" type="presParOf" srcId="{2103519B-E2BF-4CEE-9A82-BE59B703E938}" destId="{0EB64557-8A2F-4D81-8B7D-28B457336B6C}" srcOrd="5" destOrd="0" presId="urn:microsoft.com/office/officeart/2008/layout/LinedList"/>
    <dgm:cxn modelId="{56FD20FA-A413-47DC-B85C-B714D0EA2587}" type="presParOf" srcId="{2103519B-E2BF-4CEE-9A82-BE59B703E938}" destId="{6BD56933-AA74-46B6-80A1-30C6F907AD62}" srcOrd="6" destOrd="0" presId="urn:microsoft.com/office/officeart/2008/layout/LinedList"/>
    <dgm:cxn modelId="{205EAC33-F3BF-4B88-9640-E073AB06A47A}" type="presParOf" srcId="{2103519B-E2BF-4CEE-9A82-BE59B703E938}" destId="{B4249ADE-B739-46D4-8D6C-D9A34E60C6B8}" srcOrd="7" destOrd="0" presId="urn:microsoft.com/office/officeart/2008/layout/LinedList"/>
    <dgm:cxn modelId="{F5DD0E90-C547-4815-A96A-51EAA890530C}" type="presParOf" srcId="{B4249ADE-B739-46D4-8D6C-D9A34E60C6B8}" destId="{7B7BE07A-A56D-4F54-AF46-6C2354222F10}" srcOrd="0" destOrd="0" presId="urn:microsoft.com/office/officeart/2008/layout/LinedList"/>
    <dgm:cxn modelId="{512F8E5B-5709-4A1D-B0E0-9CB5B03B7FF3}" type="presParOf" srcId="{B4249ADE-B739-46D4-8D6C-D9A34E60C6B8}" destId="{74B63F8A-F69D-45CD-8AC3-91B76E24C557}" srcOrd="1" destOrd="0" presId="urn:microsoft.com/office/officeart/2008/layout/LinedList"/>
    <dgm:cxn modelId="{D3CE8793-352C-40C7-8DDB-1E158734AEBA}" type="presParOf" srcId="{B4249ADE-B739-46D4-8D6C-D9A34E60C6B8}" destId="{A7B5B78B-1A9A-4957-AF60-B55E88867EBC}" srcOrd="2" destOrd="0" presId="urn:microsoft.com/office/officeart/2008/layout/LinedList"/>
    <dgm:cxn modelId="{F54229F8-5AF8-4795-AFCD-418878E45BBA}" type="presParOf" srcId="{2103519B-E2BF-4CEE-9A82-BE59B703E938}" destId="{7B7E31DA-EB3D-4EE2-939E-D7CDED83169F}" srcOrd="8" destOrd="0" presId="urn:microsoft.com/office/officeart/2008/layout/LinedList"/>
    <dgm:cxn modelId="{A8AAF1B9-29FE-41EE-84D8-644783132EE9}" type="presParOf" srcId="{2103519B-E2BF-4CEE-9A82-BE59B703E938}" destId="{2D0D8268-24DE-4410-91FF-6779E3A47B3D}" srcOrd="9" destOrd="0" presId="urn:microsoft.com/office/officeart/2008/layout/LinedList"/>
    <dgm:cxn modelId="{E5A28956-4FD9-4877-8BED-51164F51876F}" type="presParOf" srcId="{2103519B-E2BF-4CEE-9A82-BE59B703E938}" destId="{CD5F0204-A94D-4EF9-BA32-8E6AEE776CE3}" srcOrd="10" destOrd="0" presId="urn:microsoft.com/office/officeart/2008/layout/LinedList"/>
    <dgm:cxn modelId="{A288CDD3-00C8-4C2A-86B8-97F5333DCD1C}" type="presParOf" srcId="{CD5F0204-A94D-4EF9-BA32-8E6AEE776CE3}" destId="{D5CC87EA-C552-4353-9C9D-2FDB9F975DDD}" srcOrd="0" destOrd="0" presId="urn:microsoft.com/office/officeart/2008/layout/LinedList"/>
    <dgm:cxn modelId="{A48FAED1-B223-4767-8F96-1D33FD71766A}" type="presParOf" srcId="{CD5F0204-A94D-4EF9-BA32-8E6AEE776CE3}" destId="{861F42A6-C99B-4AF4-B481-98F398C113C2}" srcOrd="1" destOrd="0" presId="urn:microsoft.com/office/officeart/2008/layout/LinedList"/>
    <dgm:cxn modelId="{D1119B92-4456-4F0D-B5AE-F94483752B0A}" type="presParOf" srcId="{CD5F0204-A94D-4EF9-BA32-8E6AEE776CE3}" destId="{8CF146A9-D240-4D43-B464-1F591FA05B7D}" srcOrd="2" destOrd="0" presId="urn:microsoft.com/office/officeart/2008/layout/LinedList"/>
    <dgm:cxn modelId="{F413F65C-75A5-44FF-B12F-BE95A94E6E73}" type="presParOf" srcId="{2103519B-E2BF-4CEE-9A82-BE59B703E938}" destId="{59E7149F-2593-43BD-BD6D-1A8B110DCCB4}" srcOrd="11" destOrd="0" presId="urn:microsoft.com/office/officeart/2008/layout/LinedList"/>
    <dgm:cxn modelId="{8D69F4B2-C1B3-4337-9530-C5D63E20F43E}" type="presParOf" srcId="{2103519B-E2BF-4CEE-9A82-BE59B703E938}" destId="{4B100D08-9A42-4FEB-8191-B453DBFAF09D}" srcOrd="12" destOrd="0" presId="urn:microsoft.com/office/officeart/2008/layout/LinedList"/>
    <dgm:cxn modelId="{BB8CCB82-AEF5-4A3D-A348-ABCE6DBF1357}" type="presParOf" srcId="{2103519B-E2BF-4CEE-9A82-BE59B703E938}" destId="{4B762F88-D50D-48C0-BBBB-C5CEB3DB8356}" srcOrd="13" destOrd="0" presId="urn:microsoft.com/office/officeart/2008/layout/LinedList"/>
    <dgm:cxn modelId="{5C21185D-0D14-48AF-AEF4-E24686F3B8F9}" type="presParOf" srcId="{4B762F88-D50D-48C0-BBBB-C5CEB3DB8356}" destId="{FFD3515D-F764-44BB-AC89-672E28265300}" srcOrd="0" destOrd="0" presId="urn:microsoft.com/office/officeart/2008/layout/LinedList"/>
    <dgm:cxn modelId="{215EB6CA-E240-4043-A4ED-F27959694D44}" type="presParOf" srcId="{4B762F88-D50D-48C0-BBBB-C5CEB3DB8356}" destId="{94B1651C-152C-4096-8CF8-6623B6D501CA}" srcOrd="1" destOrd="0" presId="urn:microsoft.com/office/officeart/2008/layout/LinedList"/>
    <dgm:cxn modelId="{1FD444FB-001F-45CD-A1AC-4FA46BB5F38D}" type="presParOf" srcId="{4B762F88-D50D-48C0-BBBB-C5CEB3DB8356}" destId="{4CE43B10-8AFB-4102-85AE-A74A57CBBFD0}" srcOrd="2" destOrd="0" presId="urn:microsoft.com/office/officeart/2008/layout/LinedList"/>
    <dgm:cxn modelId="{B8FD241F-012C-44A4-AEEC-F463A30B7C45}" type="presParOf" srcId="{2103519B-E2BF-4CEE-9A82-BE59B703E938}" destId="{F1774B5F-8E19-4553-A552-F1243CB90685}" srcOrd="14" destOrd="0" presId="urn:microsoft.com/office/officeart/2008/layout/LinedList"/>
    <dgm:cxn modelId="{4031BC7D-808D-4029-ADD1-857014A64ABA}" type="presParOf" srcId="{2103519B-E2BF-4CEE-9A82-BE59B703E938}" destId="{A76C7F01-6416-4696-9D4B-7419B3068F0F}" srcOrd="15" destOrd="0" presId="urn:microsoft.com/office/officeart/2008/layout/LinedList"/>
    <dgm:cxn modelId="{D1FC4025-3E30-4192-A98A-73D627A0DBA1}" type="presParOf" srcId="{2103519B-E2BF-4CEE-9A82-BE59B703E938}" destId="{220B53BA-0DFF-470E-8E42-D418F57F84C9}" srcOrd="16" destOrd="0" presId="urn:microsoft.com/office/officeart/2008/layout/LinedList"/>
    <dgm:cxn modelId="{DECE66F7-A942-4FDE-94B2-8390B76B000E}" type="presParOf" srcId="{220B53BA-0DFF-470E-8E42-D418F57F84C9}" destId="{7D08AD2C-8230-42F9-9131-AAE2F43C3416}" srcOrd="0" destOrd="0" presId="urn:microsoft.com/office/officeart/2008/layout/LinedList"/>
    <dgm:cxn modelId="{DC4ED649-429F-40C4-A7BC-CAA520779E9E}" type="presParOf" srcId="{220B53BA-0DFF-470E-8E42-D418F57F84C9}" destId="{FC483702-1F1C-45AB-8652-F7F0BFDAF0C3}" srcOrd="1" destOrd="0" presId="urn:microsoft.com/office/officeart/2008/layout/LinedList"/>
    <dgm:cxn modelId="{051843CF-2A45-442C-AD50-33B7D28C908D}" type="presParOf" srcId="{220B53BA-0DFF-470E-8E42-D418F57F84C9}" destId="{A4435CF4-AF41-4292-964F-846841685AA8}" srcOrd="2" destOrd="0" presId="urn:microsoft.com/office/officeart/2008/layout/LinedList"/>
    <dgm:cxn modelId="{DD5E6CC6-7B74-425B-883C-AFD2B50B5562}" type="presParOf" srcId="{2103519B-E2BF-4CEE-9A82-BE59B703E938}" destId="{BC058EAF-8AE2-4A3C-B682-149151FF12CD}" srcOrd="17" destOrd="0" presId="urn:microsoft.com/office/officeart/2008/layout/LinedList"/>
    <dgm:cxn modelId="{DFB5F08F-A69C-4E6C-9495-FC46DCEC215B}" type="presParOf" srcId="{2103519B-E2BF-4CEE-9A82-BE59B703E938}" destId="{88737EDD-BEB3-4167-BFAE-E3E455327BEB}" srcOrd="18" destOrd="0" presId="urn:microsoft.com/office/officeart/2008/layout/LinedList"/>
    <dgm:cxn modelId="{E95410E5-56BE-4305-B058-A6528214AB4B}" type="presParOf" srcId="{2103519B-E2BF-4CEE-9A82-BE59B703E938}" destId="{449F119F-804E-47A0-920C-5B098322EE5B}" srcOrd="19" destOrd="0" presId="urn:microsoft.com/office/officeart/2008/layout/LinedList"/>
    <dgm:cxn modelId="{A5E59888-4C4D-47CF-947A-BFDBB4BD4B04}" type="presParOf" srcId="{449F119F-804E-47A0-920C-5B098322EE5B}" destId="{6D1F7B4C-8BAF-4C2A-A6B8-40B691D86AE9}" srcOrd="0" destOrd="0" presId="urn:microsoft.com/office/officeart/2008/layout/LinedList"/>
    <dgm:cxn modelId="{17FC26C4-2748-4F1A-8813-A330C29E63A1}" type="presParOf" srcId="{449F119F-804E-47A0-920C-5B098322EE5B}" destId="{9047B70E-CD38-4386-A8C6-1A2937C97C95}" srcOrd="1" destOrd="0" presId="urn:microsoft.com/office/officeart/2008/layout/LinedList"/>
    <dgm:cxn modelId="{0E5C0452-8A8C-42E5-8E4F-4B4AE00FBA00}" type="presParOf" srcId="{449F119F-804E-47A0-920C-5B098322EE5B}" destId="{D7845400-FF78-4E58-AA24-5D3F0AF273A2}" srcOrd="2" destOrd="0" presId="urn:microsoft.com/office/officeart/2008/layout/LinedList"/>
    <dgm:cxn modelId="{BD23B6C7-66BA-42E8-B7A8-4C715DD333DE}" type="presParOf" srcId="{2103519B-E2BF-4CEE-9A82-BE59B703E938}" destId="{B1AF4460-A016-42D0-A312-D6A9A2EB49E5}" srcOrd="20" destOrd="0" presId="urn:microsoft.com/office/officeart/2008/layout/LinedList"/>
    <dgm:cxn modelId="{B2A90C19-D8BC-4CDF-BFE3-4F2D7641800F}" type="presParOf" srcId="{2103519B-E2BF-4CEE-9A82-BE59B703E938}" destId="{ED8A9DA5-24F4-4436-86D3-4774F362110F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64843A0-A092-466E-9F48-39C0EAD1494E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4628F71-F78C-4E21-8800-1E5A8D8ABBE6}">
      <dgm:prSet phldrT="[Текст]"/>
      <dgm:spPr/>
      <dgm:t>
        <a:bodyPr/>
        <a:lstStyle/>
        <a:p>
          <a:r>
            <a:rPr lang="ru-RU" dirty="0"/>
            <a:t>Информирование населения осуществляется:</a:t>
          </a:r>
        </a:p>
      </dgm:t>
    </dgm:pt>
    <dgm:pt modelId="{D8C91DFA-848B-4E55-8781-EA6E8BCE38E1}" type="parTrans" cxnId="{D027D544-8037-460C-89EE-54D1270B1DF2}">
      <dgm:prSet/>
      <dgm:spPr/>
      <dgm:t>
        <a:bodyPr/>
        <a:lstStyle/>
        <a:p>
          <a:endParaRPr lang="ru-RU"/>
        </a:p>
      </dgm:t>
    </dgm:pt>
    <dgm:pt modelId="{BF9A8795-47B5-4230-91EB-171F46F4EC2A}" type="sibTrans" cxnId="{D027D544-8037-460C-89EE-54D1270B1DF2}">
      <dgm:prSet/>
      <dgm:spPr/>
      <dgm:t>
        <a:bodyPr/>
        <a:lstStyle/>
        <a:p>
          <a:endParaRPr lang="ru-RU"/>
        </a:p>
      </dgm:t>
    </dgm:pt>
    <dgm:pt modelId="{7DDB7538-2A72-4D2E-992F-ADAA67E7B64D}">
      <dgm:prSet phldrT="[Текст]" custT="1"/>
      <dgm:spPr/>
      <dgm:t>
        <a:bodyPr/>
        <a:lstStyle/>
        <a:p>
          <a:r>
            <a:rPr lang="ru-RU" sz="2000" dirty="0"/>
            <a:t>на официальном сайте управы </a:t>
          </a:r>
          <a:r>
            <a:rPr lang="ru-RU" sz="2000" dirty="0" err="1"/>
            <a:t>управы</a:t>
          </a:r>
          <a:r>
            <a:rPr lang="ru-RU" sz="2000" dirty="0"/>
            <a:t> http://nekrasovka.mos.ru/;</a:t>
          </a:r>
        </a:p>
      </dgm:t>
    </dgm:pt>
    <dgm:pt modelId="{CAC512FF-7267-48AB-AC72-7D433F217E82}" type="parTrans" cxnId="{A5C28265-43AF-4E28-A33B-B9827B7474B1}">
      <dgm:prSet/>
      <dgm:spPr/>
      <dgm:t>
        <a:bodyPr/>
        <a:lstStyle/>
        <a:p>
          <a:endParaRPr lang="ru-RU"/>
        </a:p>
      </dgm:t>
    </dgm:pt>
    <dgm:pt modelId="{BE10E413-0CA7-4572-B4F0-EF09A4BD36B5}" type="sibTrans" cxnId="{A5C28265-43AF-4E28-A33B-B9827B7474B1}">
      <dgm:prSet/>
      <dgm:spPr/>
      <dgm:t>
        <a:bodyPr/>
        <a:lstStyle/>
        <a:p>
          <a:endParaRPr lang="ru-RU"/>
        </a:p>
      </dgm:t>
    </dgm:pt>
    <dgm:pt modelId="{28E1B818-9E90-43AC-8C87-D78375CC7268}">
      <dgm:prSet phldrT="[Текст]" custT="1"/>
      <dgm:spPr/>
      <dgm:t>
        <a:bodyPr/>
        <a:lstStyle/>
        <a:p>
          <a:pPr algn="just"/>
          <a:r>
            <a:rPr lang="ru-RU" sz="2000" dirty="0"/>
            <a:t>В соответствии с распоряжением префектуры Юго-Восточного административного округа города Москвы от 19 мая 2014 года № 238 «О состоянии уличных информационных стендов на территории ЮВАО г. Москвы и мерах по улучшению их обслуживания» на информационных стендах размещается информация о деятельности органов исполнительной власти округа и района, мероприятиях, проводимых на территории города, округа и района, реализации городских программ. </a:t>
          </a:r>
        </a:p>
      </dgm:t>
    </dgm:pt>
    <dgm:pt modelId="{316EABE7-D188-4FD9-A84C-0A77CD1B2D56}" type="parTrans" cxnId="{5FDAA18C-C518-4252-8ED9-34E796AD9F5C}">
      <dgm:prSet/>
      <dgm:spPr/>
      <dgm:t>
        <a:bodyPr/>
        <a:lstStyle/>
        <a:p>
          <a:endParaRPr lang="ru-RU"/>
        </a:p>
      </dgm:t>
    </dgm:pt>
    <dgm:pt modelId="{C51DAEF6-A08B-43E1-B0A5-418A3FADBEDB}" type="sibTrans" cxnId="{5FDAA18C-C518-4252-8ED9-34E796AD9F5C}">
      <dgm:prSet/>
      <dgm:spPr/>
      <dgm:t>
        <a:bodyPr/>
        <a:lstStyle/>
        <a:p>
          <a:endParaRPr lang="ru-RU"/>
        </a:p>
      </dgm:t>
    </dgm:pt>
    <dgm:pt modelId="{6ABAD07F-E564-49DD-AF8A-C6F696E49EC4}">
      <dgm:prSet phldrT="[Текст]" custT="1"/>
      <dgm:spPr/>
      <dgm:t>
        <a:bodyPr/>
        <a:lstStyle/>
        <a:p>
          <a:pPr marL="0" indent="0">
            <a:buNone/>
          </a:pPr>
          <a:r>
            <a:rPr lang="ru-RU" sz="2000" dirty="0"/>
            <a:t>В 2021 году встречи главы управы с населением не проводились в связи с эпидемиологической ситуацией. </a:t>
          </a:r>
        </a:p>
      </dgm:t>
    </dgm:pt>
    <dgm:pt modelId="{9E09DEE8-B567-4FE2-A70E-671F9CA83CC4}" type="parTrans" cxnId="{6CBEA2A9-4A15-42F0-85FF-23F47A6A06FE}">
      <dgm:prSet/>
      <dgm:spPr/>
      <dgm:t>
        <a:bodyPr/>
        <a:lstStyle/>
        <a:p>
          <a:endParaRPr lang="ru-RU"/>
        </a:p>
      </dgm:t>
    </dgm:pt>
    <dgm:pt modelId="{5282CE68-FED3-42E4-BFF3-ACC5B55F5E77}" type="sibTrans" cxnId="{6CBEA2A9-4A15-42F0-85FF-23F47A6A06FE}">
      <dgm:prSet/>
      <dgm:spPr/>
      <dgm:t>
        <a:bodyPr/>
        <a:lstStyle/>
        <a:p>
          <a:endParaRPr lang="ru-RU"/>
        </a:p>
      </dgm:t>
    </dgm:pt>
    <dgm:pt modelId="{CA252062-C253-46D6-8BFF-00A5FA28BD84}">
      <dgm:prSet phldrT="[Текст]" custT="1"/>
      <dgm:spPr/>
      <dgm:t>
        <a:bodyPr/>
        <a:lstStyle/>
        <a:p>
          <a:r>
            <a:rPr lang="ru-RU" sz="2000" dirty="0"/>
            <a:t>в интернет газете «Голос </a:t>
          </a:r>
          <a:r>
            <a:rPr lang="ru-RU" sz="2000" dirty="0" err="1"/>
            <a:t>Некрасовки</a:t>
          </a:r>
          <a:r>
            <a:rPr lang="ru-RU" sz="2000" dirty="0"/>
            <a:t>» http://golos-nekrasovki.ru/;</a:t>
          </a:r>
        </a:p>
      </dgm:t>
    </dgm:pt>
    <dgm:pt modelId="{90566D80-9336-4F9A-AFF5-9303D9D085DB}" type="parTrans" cxnId="{FF4E9D99-9EFA-4CF7-ACD5-D5725AC13E42}">
      <dgm:prSet/>
      <dgm:spPr/>
      <dgm:t>
        <a:bodyPr/>
        <a:lstStyle/>
        <a:p>
          <a:endParaRPr lang="ru-RU"/>
        </a:p>
      </dgm:t>
    </dgm:pt>
    <dgm:pt modelId="{D5BB3BF7-3C67-4DA9-B20B-F36A64F14620}" type="sibTrans" cxnId="{FF4E9D99-9EFA-4CF7-ACD5-D5725AC13E42}">
      <dgm:prSet/>
      <dgm:spPr/>
      <dgm:t>
        <a:bodyPr/>
        <a:lstStyle/>
        <a:p>
          <a:endParaRPr lang="ru-RU"/>
        </a:p>
      </dgm:t>
    </dgm:pt>
    <dgm:pt modelId="{F758FB63-851C-4E0B-BD88-AE08D636A28D}">
      <dgm:prSet phldrT="[Текст]" custT="1"/>
      <dgm:spPr/>
      <dgm:t>
        <a:bodyPr/>
        <a:lstStyle/>
        <a:p>
          <a:r>
            <a:rPr lang="ru-RU" sz="2000" dirty="0"/>
            <a:t>на информационных стендах района (41 шт.);</a:t>
          </a:r>
        </a:p>
      </dgm:t>
    </dgm:pt>
    <dgm:pt modelId="{D6A90703-6E96-4EA0-842F-02E0AC6A3C1F}" type="parTrans" cxnId="{7571B6D2-C79C-4026-A382-3A9CE762E671}">
      <dgm:prSet/>
      <dgm:spPr/>
      <dgm:t>
        <a:bodyPr/>
        <a:lstStyle/>
        <a:p>
          <a:endParaRPr lang="ru-RU"/>
        </a:p>
      </dgm:t>
    </dgm:pt>
    <dgm:pt modelId="{8AE24C05-4778-488F-B223-61831942F963}" type="sibTrans" cxnId="{7571B6D2-C79C-4026-A382-3A9CE762E671}">
      <dgm:prSet/>
      <dgm:spPr/>
      <dgm:t>
        <a:bodyPr/>
        <a:lstStyle/>
        <a:p>
          <a:endParaRPr lang="ru-RU"/>
        </a:p>
      </dgm:t>
    </dgm:pt>
    <dgm:pt modelId="{5B09C227-71D3-4FB6-AA56-F35CD76D74FD}">
      <dgm:prSet phldrT="[Текст]" custT="1"/>
      <dgm:spPr/>
      <dgm:t>
        <a:bodyPr/>
        <a:lstStyle/>
        <a:p>
          <a:r>
            <a:rPr lang="ru-RU" sz="2000" dirty="0"/>
            <a:t>на информационных конструкциях подъездов жилых домов (276 шт.).</a:t>
          </a:r>
        </a:p>
      </dgm:t>
    </dgm:pt>
    <dgm:pt modelId="{7762194A-5BE4-457A-BDC3-672327ACA803}" type="parTrans" cxnId="{607E20BF-FF90-413B-AFF3-CE7EBC018B3D}">
      <dgm:prSet/>
      <dgm:spPr/>
      <dgm:t>
        <a:bodyPr/>
        <a:lstStyle/>
        <a:p>
          <a:endParaRPr lang="ru-RU"/>
        </a:p>
      </dgm:t>
    </dgm:pt>
    <dgm:pt modelId="{06A475C6-6DE0-4B77-AABF-D17F7E79772E}" type="sibTrans" cxnId="{607E20BF-FF90-413B-AFF3-CE7EBC018B3D}">
      <dgm:prSet/>
      <dgm:spPr/>
      <dgm:t>
        <a:bodyPr/>
        <a:lstStyle/>
        <a:p>
          <a:endParaRPr lang="ru-RU"/>
        </a:p>
      </dgm:t>
    </dgm:pt>
    <dgm:pt modelId="{70C1C4D1-6634-4D84-8929-B1D3CBF5B657}" type="pres">
      <dgm:prSet presAssocID="{364843A0-A092-466E-9F48-39C0EAD149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C4A74E-24D6-4C7A-84A7-947D20E8022B}" type="pres">
      <dgm:prSet presAssocID="{A4628F71-F78C-4E21-8800-1E5A8D8ABBE6}" presName="parentText" presStyleLbl="node1" presStyleIdx="0" presStyleCnt="2" custScaleY="272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C8D01-DA77-48EA-A503-73A5F0477224}" type="pres">
      <dgm:prSet presAssocID="{A4628F71-F78C-4E21-8800-1E5A8D8ABBE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52A28-6253-4007-A711-314C09C403C2}" type="pres">
      <dgm:prSet presAssocID="{28E1B818-9E90-43AC-8C87-D78375CC72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8ECDA-649B-4D70-B825-1206DC9EF754}" type="pres">
      <dgm:prSet presAssocID="{28E1B818-9E90-43AC-8C87-D78375CC726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4E9D99-9EFA-4CF7-ACD5-D5725AC13E42}" srcId="{A4628F71-F78C-4E21-8800-1E5A8D8ABBE6}" destId="{CA252062-C253-46D6-8BFF-00A5FA28BD84}" srcOrd="1" destOrd="0" parTransId="{90566D80-9336-4F9A-AFF5-9303D9D085DB}" sibTransId="{D5BB3BF7-3C67-4DA9-B20B-F36A64F14620}"/>
    <dgm:cxn modelId="{7571B6D2-C79C-4026-A382-3A9CE762E671}" srcId="{A4628F71-F78C-4E21-8800-1E5A8D8ABBE6}" destId="{F758FB63-851C-4E0B-BD88-AE08D636A28D}" srcOrd="2" destOrd="0" parTransId="{D6A90703-6E96-4EA0-842F-02E0AC6A3C1F}" sibTransId="{8AE24C05-4778-488F-B223-61831942F963}"/>
    <dgm:cxn modelId="{B01D2452-0550-42CE-80DD-5BDB65AA56AB}" type="presOf" srcId="{F758FB63-851C-4E0B-BD88-AE08D636A28D}" destId="{D73C8D01-DA77-48EA-A503-73A5F0477224}" srcOrd="0" destOrd="2" presId="urn:microsoft.com/office/officeart/2005/8/layout/vList2"/>
    <dgm:cxn modelId="{D3FE4CE9-49C0-4652-970E-2175D4FAAB8E}" type="presOf" srcId="{6ABAD07F-E564-49DD-AF8A-C6F696E49EC4}" destId="{E178ECDA-649B-4D70-B825-1206DC9EF754}" srcOrd="0" destOrd="0" presId="urn:microsoft.com/office/officeart/2005/8/layout/vList2"/>
    <dgm:cxn modelId="{5FDAA18C-C518-4252-8ED9-34E796AD9F5C}" srcId="{364843A0-A092-466E-9F48-39C0EAD1494E}" destId="{28E1B818-9E90-43AC-8C87-D78375CC7268}" srcOrd="1" destOrd="0" parTransId="{316EABE7-D188-4FD9-A84C-0A77CD1B2D56}" sibTransId="{C51DAEF6-A08B-43E1-B0A5-418A3FADBEDB}"/>
    <dgm:cxn modelId="{C5DB8B5C-6861-48E2-8335-5BFC7A48E8CC}" type="presOf" srcId="{28E1B818-9E90-43AC-8C87-D78375CC7268}" destId="{79552A28-6253-4007-A711-314C09C403C2}" srcOrd="0" destOrd="0" presId="urn:microsoft.com/office/officeart/2005/8/layout/vList2"/>
    <dgm:cxn modelId="{D027D544-8037-460C-89EE-54D1270B1DF2}" srcId="{364843A0-A092-466E-9F48-39C0EAD1494E}" destId="{A4628F71-F78C-4E21-8800-1E5A8D8ABBE6}" srcOrd="0" destOrd="0" parTransId="{D8C91DFA-848B-4E55-8781-EA6E8BCE38E1}" sibTransId="{BF9A8795-47B5-4230-91EB-171F46F4EC2A}"/>
    <dgm:cxn modelId="{9EC6B481-DB22-44EB-BC6A-9F1839DF8BAB}" type="presOf" srcId="{A4628F71-F78C-4E21-8800-1E5A8D8ABBE6}" destId="{A1C4A74E-24D6-4C7A-84A7-947D20E8022B}" srcOrd="0" destOrd="0" presId="urn:microsoft.com/office/officeart/2005/8/layout/vList2"/>
    <dgm:cxn modelId="{A5C28265-43AF-4E28-A33B-B9827B7474B1}" srcId="{A4628F71-F78C-4E21-8800-1E5A8D8ABBE6}" destId="{7DDB7538-2A72-4D2E-992F-ADAA67E7B64D}" srcOrd="0" destOrd="0" parTransId="{CAC512FF-7267-48AB-AC72-7D433F217E82}" sibTransId="{BE10E413-0CA7-4572-B4F0-EF09A4BD36B5}"/>
    <dgm:cxn modelId="{68700803-CAED-4123-8597-A12AA03BF9ED}" type="presOf" srcId="{364843A0-A092-466E-9F48-39C0EAD1494E}" destId="{70C1C4D1-6634-4D84-8929-B1D3CBF5B657}" srcOrd="0" destOrd="0" presId="urn:microsoft.com/office/officeart/2005/8/layout/vList2"/>
    <dgm:cxn modelId="{7EE89D7E-8DD6-40AD-B682-17115649336B}" type="presOf" srcId="{CA252062-C253-46D6-8BFF-00A5FA28BD84}" destId="{D73C8D01-DA77-48EA-A503-73A5F0477224}" srcOrd="0" destOrd="1" presId="urn:microsoft.com/office/officeart/2005/8/layout/vList2"/>
    <dgm:cxn modelId="{56DAD2E3-AFE4-49BD-8C8B-BAD20F0F1849}" type="presOf" srcId="{5B09C227-71D3-4FB6-AA56-F35CD76D74FD}" destId="{D73C8D01-DA77-48EA-A503-73A5F0477224}" srcOrd="0" destOrd="3" presId="urn:microsoft.com/office/officeart/2005/8/layout/vList2"/>
    <dgm:cxn modelId="{161EA7FC-7649-49EC-914C-DC953189D5B5}" type="presOf" srcId="{7DDB7538-2A72-4D2E-992F-ADAA67E7B64D}" destId="{D73C8D01-DA77-48EA-A503-73A5F0477224}" srcOrd="0" destOrd="0" presId="urn:microsoft.com/office/officeart/2005/8/layout/vList2"/>
    <dgm:cxn modelId="{607E20BF-FF90-413B-AFF3-CE7EBC018B3D}" srcId="{A4628F71-F78C-4E21-8800-1E5A8D8ABBE6}" destId="{5B09C227-71D3-4FB6-AA56-F35CD76D74FD}" srcOrd="3" destOrd="0" parTransId="{7762194A-5BE4-457A-BDC3-672327ACA803}" sibTransId="{06A475C6-6DE0-4B77-AABF-D17F7E79772E}"/>
    <dgm:cxn modelId="{6CBEA2A9-4A15-42F0-85FF-23F47A6A06FE}" srcId="{28E1B818-9E90-43AC-8C87-D78375CC7268}" destId="{6ABAD07F-E564-49DD-AF8A-C6F696E49EC4}" srcOrd="0" destOrd="0" parTransId="{9E09DEE8-B567-4FE2-A70E-671F9CA83CC4}" sibTransId="{5282CE68-FED3-42E4-BFF3-ACC5B55F5E77}"/>
    <dgm:cxn modelId="{45DE3B96-6D4C-4322-8414-F685A23E540A}" type="presParOf" srcId="{70C1C4D1-6634-4D84-8929-B1D3CBF5B657}" destId="{A1C4A74E-24D6-4C7A-84A7-947D20E8022B}" srcOrd="0" destOrd="0" presId="urn:microsoft.com/office/officeart/2005/8/layout/vList2"/>
    <dgm:cxn modelId="{8805C654-1B63-463B-8EDF-323589A99B5A}" type="presParOf" srcId="{70C1C4D1-6634-4D84-8929-B1D3CBF5B657}" destId="{D73C8D01-DA77-48EA-A503-73A5F0477224}" srcOrd="1" destOrd="0" presId="urn:microsoft.com/office/officeart/2005/8/layout/vList2"/>
    <dgm:cxn modelId="{1A427674-11A1-4607-86C1-C5A6A73CBAA3}" type="presParOf" srcId="{70C1C4D1-6634-4D84-8929-B1D3CBF5B657}" destId="{79552A28-6253-4007-A711-314C09C403C2}" srcOrd="2" destOrd="0" presId="urn:microsoft.com/office/officeart/2005/8/layout/vList2"/>
    <dgm:cxn modelId="{C498282B-7121-4BEF-9228-1C073F61329C}" type="presParOf" srcId="{70C1C4D1-6634-4D84-8929-B1D3CBF5B657}" destId="{E178ECDA-649B-4D70-B825-1206DC9EF75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6074EFB-B42F-402C-98D3-74192A9EFE43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9A84EA8E-D48D-439E-9D7B-B4DCA649330F}">
      <dgm:prSet phldrT="[Текст]" custT="1"/>
      <dgm:spPr/>
      <dgm:t>
        <a:bodyPr/>
        <a:lstStyle/>
        <a:p>
          <a:r>
            <a:rPr lang="ru-RU" sz="2400" b="1" dirty="0"/>
            <a:t>13</a:t>
          </a:r>
        </a:p>
      </dgm:t>
    </dgm:pt>
    <dgm:pt modelId="{7DDA22B4-4AD2-4902-A89D-3F4B52455AED}" type="sibTrans" cxnId="{15AEDAC9-3894-4CB6-A422-E9A4E64384D3}">
      <dgm:prSet/>
      <dgm:spPr/>
      <dgm:t>
        <a:bodyPr/>
        <a:lstStyle/>
        <a:p>
          <a:endParaRPr lang="ru-RU" b="1"/>
        </a:p>
      </dgm:t>
    </dgm:pt>
    <dgm:pt modelId="{8404F72F-98AB-4A25-8806-7AD73F445BB6}" type="parTrans" cxnId="{15AEDAC9-3894-4CB6-A422-E9A4E64384D3}">
      <dgm:prSet/>
      <dgm:spPr/>
      <dgm:t>
        <a:bodyPr/>
        <a:lstStyle/>
        <a:p>
          <a:endParaRPr lang="ru-RU" b="1"/>
        </a:p>
      </dgm:t>
    </dgm:pt>
    <dgm:pt modelId="{5AA2EC40-EDCB-476E-A79F-D33052C20C0B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indent="0">
            <a:buNone/>
          </a:pPr>
          <a:r>
            <a:rPr lang="ru-RU" sz="2000" b="0" dirty="0"/>
            <a:t>приемов населения проведено главой управы в 2021 году (в 2020 году – 10);</a:t>
          </a:r>
        </a:p>
      </dgm:t>
    </dgm:pt>
    <dgm:pt modelId="{9442E833-8F84-49EA-9121-06845EA223A1}" type="sibTrans" cxnId="{09416906-E391-4F29-A47C-8BE2B2C1E0C0}">
      <dgm:prSet/>
      <dgm:spPr/>
      <dgm:t>
        <a:bodyPr/>
        <a:lstStyle/>
        <a:p>
          <a:endParaRPr lang="ru-RU" b="1"/>
        </a:p>
      </dgm:t>
    </dgm:pt>
    <dgm:pt modelId="{362CE87A-8E7A-4495-B3B1-7946EC615169}" type="parTrans" cxnId="{09416906-E391-4F29-A47C-8BE2B2C1E0C0}">
      <dgm:prSet/>
      <dgm:spPr/>
      <dgm:t>
        <a:bodyPr/>
        <a:lstStyle/>
        <a:p>
          <a:endParaRPr lang="ru-RU" b="1"/>
        </a:p>
      </dgm:t>
    </dgm:pt>
    <dgm:pt modelId="{516D4D83-7B5F-4F24-92F0-AC5A58031F2E}">
      <dgm:prSet phldrT="[Текст]" custT="1"/>
      <dgm:spPr/>
      <dgm:t>
        <a:bodyPr/>
        <a:lstStyle/>
        <a:p>
          <a:r>
            <a:rPr lang="ru-RU" sz="2400" b="1" dirty="0"/>
            <a:t>20</a:t>
          </a:r>
        </a:p>
      </dgm:t>
    </dgm:pt>
    <dgm:pt modelId="{3A71E335-55E8-4477-A36F-107389C82DA9}" type="sibTrans" cxnId="{731D097A-A50E-4EC6-84DE-C43F82E04B14}">
      <dgm:prSet/>
      <dgm:spPr/>
      <dgm:t>
        <a:bodyPr/>
        <a:lstStyle/>
        <a:p>
          <a:endParaRPr lang="ru-RU" b="1"/>
        </a:p>
      </dgm:t>
    </dgm:pt>
    <dgm:pt modelId="{1052728B-803E-47DC-9574-EF25ABACCF7F}" type="parTrans" cxnId="{731D097A-A50E-4EC6-84DE-C43F82E04B14}">
      <dgm:prSet/>
      <dgm:spPr/>
      <dgm:t>
        <a:bodyPr/>
        <a:lstStyle/>
        <a:p>
          <a:endParaRPr lang="ru-RU" b="1"/>
        </a:p>
      </dgm:t>
    </dgm:pt>
    <dgm:pt modelId="{024B80C8-F0D4-4569-AF4A-34ABA22FC51B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sz="2000" b="0" dirty="0"/>
            <a:t>жителей принято во время приемов населения (в 2020 году – 24);</a:t>
          </a:r>
        </a:p>
      </dgm:t>
    </dgm:pt>
    <dgm:pt modelId="{BA3F9FF7-3A8A-4442-BE66-D159DC5C1815}" type="sibTrans" cxnId="{A494B15F-34FD-438B-85C7-725966484E5C}">
      <dgm:prSet/>
      <dgm:spPr/>
      <dgm:t>
        <a:bodyPr/>
        <a:lstStyle/>
        <a:p>
          <a:endParaRPr lang="ru-RU" b="1"/>
        </a:p>
      </dgm:t>
    </dgm:pt>
    <dgm:pt modelId="{CC7865CC-16E4-48D7-AB9B-C5D3AC088095}" type="parTrans" cxnId="{A494B15F-34FD-438B-85C7-725966484E5C}">
      <dgm:prSet/>
      <dgm:spPr/>
      <dgm:t>
        <a:bodyPr/>
        <a:lstStyle/>
        <a:p>
          <a:endParaRPr lang="ru-RU" b="1"/>
        </a:p>
      </dgm:t>
    </dgm:pt>
    <dgm:pt modelId="{33FCB102-A12C-4F6B-9540-3B98B3EEB3DD}">
      <dgm:prSet phldrT="[Текст]" custT="1"/>
      <dgm:spPr/>
      <dgm:t>
        <a:bodyPr/>
        <a:lstStyle/>
        <a:p>
          <a:r>
            <a:rPr lang="ru-RU" sz="2400" b="1" dirty="0"/>
            <a:t>1183</a:t>
          </a:r>
        </a:p>
      </dgm:t>
    </dgm:pt>
    <dgm:pt modelId="{E17F023F-D399-4733-ADD0-749E54322901}" type="sibTrans" cxnId="{02F0A3E5-5F2B-4CDC-912E-F5E9CD79612C}">
      <dgm:prSet/>
      <dgm:spPr/>
      <dgm:t>
        <a:bodyPr/>
        <a:lstStyle/>
        <a:p>
          <a:endParaRPr lang="ru-RU" b="1"/>
        </a:p>
      </dgm:t>
    </dgm:pt>
    <dgm:pt modelId="{5941396F-2FD4-47B5-912A-4F6229545854}" type="parTrans" cxnId="{02F0A3E5-5F2B-4CDC-912E-F5E9CD79612C}">
      <dgm:prSet/>
      <dgm:spPr/>
      <dgm:t>
        <a:bodyPr/>
        <a:lstStyle/>
        <a:p>
          <a:endParaRPr lang="ru-RU" b="1"/>
        </a:p>
      </dgm:t>
    </dgm:pt>
    <dgm:pt modelId="{C5823F76-5858-4404-B13E-1B293ED74661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sz="2000" b="0" dirty="0"/>
            <a:t>обращения поступило в управу района в 2021 году (в 2020 году – 2684)</a:t>
          </a:r>
        </a:p>
      </dgm:t>
    </dgm:pt>
    <dgm:pt modelId="{50F9D7F7-71EF-482B-8FDC-A20B3F1D95F1}" type="sibTrans" cxnId="{29970ACF-8781-4C25-826B-F992339722D2}">
      <dgm:prSet/>
      <dgm:spPr/>
      <dgm:t>
        <a:bodyPr/>
        <a:lstStyle/>
        <a:p>
          <a:endParaRPr lang="ru-RU" b="1"/>
        </a:p>
      </dgm:t>
    </dgm:pt>
    <dgm:pt modelId="{D72D7A2B-776E-4FFD-A7B6-9EEBF247603A}" type="parTrans" cxnId="{29970ACF-8781-4C25-826B-F992339722D2}">
      <dgm:prSet/>
      <dgm:spPr/>
      <dgm:t>
        <a:bodyPr/>
        <a:lstStyle/>
        <a:p>
          <a:endParaRPr lang="ru-RU" b="1"/>
        </a:p>
      </dgm:t>
    </dgm:pt>
    <dgm:pt modelId="{104C9629-C506-4AD3-8FDF-CEBAEAFE44E1}">
      <dgm:prSet phldrT="[Текст]" custT="1"/>
      <dgm:spPr/>
      <dgm:t>
        <a:bodyPr/>
        <a:lstStyle/>
        <a:p>
          <a:r>
            <a:rPr lang="ru-RU" sz="2400" b="1" dirty="0"/>
            <a:t>3 </a:t>
          </a:r>
        </a:p>
      </dgm:t>
    </dgm:pt>
    <dgm:pt modelId="{A21D3118-1C36-4A5F-9980-41E37E66C94E}" type="sibTrans" cxnId="{5C32A37A-5C82-4616-8B63-1B9A40741348}">
      <dgm:prSet/>
      <dgm:spPr/>
      <dgm:t>
        <a:bodyPr/>
        <a:lstStyle/>
        <a:p>
          <a:endParaRPr lang="ru-RU" b="1"/>
        </a:p>
      </dgm:t>
    </dgm:pt>
    <dgm:pt modelId="{1FAA8305-D872-4489-88A9-71914EFFC300}" type="parTrans" cxnId="{5C32A37A-5C82-4616-8B63-1B9A40741348}">
      <dgm:prSet/>
      <dgm:spPr/>
      <dgm:t>
        <a:bodyPr/>
        <a:lstStyle/>
        <a:p>
          <a:endParaRPr lang="ru-RU" b="1"/>
        </a:p>
      </dgm:t>
    </dgm:pt>
    <dgm:pt modelId="{CD102D44-5EE6-46C2-A62C-728474AB67A8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sz="2000" b="0" dirty="0"/>
            <a:t>коллективных обращения поступило от жителей района в 2021 году.</a:t>
          </a:r>
        </a:p>
      </dgm:t>
    </dgm:pt>
    <dgm:pt modelId="{D206006A-B0AA-4BAB-86DE-DE331478E6BE}" type="sibTrans" cxnId="{F2CA6DBE-83E3-4608-9162-CAF99F528EAF}">
      <dgm:prSet/>
      <dgm:spPr/>
      <dgm:t>
        <a:bodyPr/>
        <a:lstStyle/>
        <a:p>
          <a:endParaRPr lang="ru-RU"/>
        </a:p>
      </dgm:t>
    </dgm:pt>
    <dgm:pt modelId="{ECC843D2-8D25-44FA-88D9-4730781A6BF3}" type="parTrans" cxnId="{F2CA6DBE-83E3-4608-9162-CAF99F528EAF}">
      <dgm:prSet/>
      <dgm:spPr/>
      <dgm:t>
        <a:bodyPr/>
        <a:lstStyle/>
        <a:p>
          <a:endParaRPr lang="ru-RU"/>
        </a:p>
      </dgm:t>
    </dgm:pt>
    <dgm:pt modelId="{E1469417-FA2C-402A-85BE-F3F3B59900AA}" type="pres">
      <dgm:prSet presAssocID="{E6074EFB-B42F-402C-98D3-74192A9EFE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C86084-68A2-4BC3-8289-4C8AADADCD28}" type="pres">
      <dgm:prSet presAssocID="{9A84EA8E-D48D-439E-9D7B-B4DCA649330F}" presName="composite" presStyleCnt="0"/>
      <dgm:spPr/>
    </dgm:pt>
    <dgm:pt modelId="{F177A51F-53F5-47B5-A540-1FF3AD886B35}" type="pres">
      <dgm:prSet presAssocID="{9A84EA8E-D48D-439E-9D7B-B4DCA649330F}" presName="parentText" presStyleLbl="alignNode1" presStyleIdx="0" presStyleCnt="4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A1A6393E-8E26-4F3B-B118-69EA898C4B9F}" type="pres">
      <dgm:prSet presAssocID="{9A84EA8E-D48D-439E-9D7B-B4DCA649330F}" presName="descendantText" presStyleLbl="alignAcc1" presStyleIdx="0" presStyleCnt="4" custLinFactNeighborX="558" custLinFactNeighborY="-1491">
        <dgm:presLayoutVars>
          <dgm:bulletEnabled val="1"/>
        </dgm:presLayoutVars>
      </dgm:prSet>
      <dgm:spPr>
        <a:xfrm rot="5400000">
          <a:off x="2355684" y="-1336151"/>
          <a:ext cx="946709" cy="3619013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7BB06DCF-670D-4CED-A56A-E17963574473}" type="pres">
      <dgm:prSet presAssocID="{7DDA22B4-4AD2-4902-A89D-3F4B52455AED}" presName="sp" presStyleCnt="0"/>
      <dgm:spPr/>
    </dgm:pt>
    <dgm:pt modelId="{BF995580-8A3E-467B-942C-96A0CD0F480C}" type="pres">
      <dgm:prSet presAssocID="{516D4D83-7B5F-4F24-92F0-AC5A58031F2E}" presName="composite" presStyleCnt="0"/>
      <dgm:spPr/>
    </dgm:pt>
    <dgm:pt modelId="{F0D309D8-3C2F-440B-B654-622C58F10B82}" type="pres">
      <dgm:prSet presAssocID="{516D4D83-7B5F-4F24-92F0-AC5A58031F2E}" presName="parentText" presStyleLbl="alignNode1" presStyleIdx="1" presStyleCnt="4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B25834EE-439F-44A1-BDC3-ED100031D528}" type="pres">
      <dgm:prSet presAssocID="{516D4D83-7B5F-4F24-92F0-AC5A58031F2E}" presName="descendantText" presStyleLbl="alignAcc1" presStyleIdx="1" presStyleCnt="4">
        <dgm:presLayoutVars>
          <dgm:bulletEnabled val="1"/>
        </dgm:presLayoutVars>
      </dgm:prSet>
      <dgm:spPr>
        <a:xfrm rot="5400000">
          <a:off x="5482662" y="-288577"/>
          <a:ext cx="481541" cy="10409700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A229705F-ABB2-4136-B211-8F105A097F45}" type="pres">
      <dgm:prSet presAssocID="{3A71E335-55E8-4477-A36F-107389C82DA9}" presName="sp" presStyleCnt="0"/>
      <dgm:spPr/>
    </dgm:pt>
    <dgm:pt modelId="{274AA6F9-8D2C-45BE-A8E9-A8140E471F19}" type="pres">
      <dgm:prSet presAssocID="{33FCB102-A12C-4F6B-9540-3B98B3EEB3DD}" presName="composite" presStyleCnt="0"/>
      <dgm:spPr/>
    </dgm:pt>
    <dgm:pt modelId="{DE99A295-E981-498D-B951-57EF50B3E10D}" type="pres">
      <dgm:prSet presAssocID="{33FCB102-A12C-4F6B-9540-3B98B3EEB3DD}" presName="parentText" presStyleLbl="alignNode1" presStyleIdx="2" presStyleCnt="4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A59EEC58-28A6-473A-B505-463BB72EDA7F}" type="pres">
      <dgm:prSet presAssocID="{33FCB102-A12C-4F6B-9540-3B98B3EEB3DD}" presName="descendantText" presStyleLbl="alignAcc1" presStyleIdx="2" presStyleCnt="4">
        <dgm:presLayoutVars>
          <dgm:bulletEnabled val="1"/>
        </dgm:presLayoutVars>
      </dgm:prSet>
      <dgm:spPr>
        <a:xfrm rot="5400000">
          <a:off x="5480628" y="-262282"/>
          <a:ext cx="428658" cy="10466652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77F84BA0-0E20-4161-ACEE-F545FA63A35C}" type="pres">
      <dgm:prSet presAssocID="{E17F023F-D399-4733-ADD0-749E54322901}" presName="sp" presStyleCnt="0"/>
      <dgm:spPr/>
    </dgm:pt>
    <dgm:pt modelId="{2D9F999E-930D-4DF2-8FE8-E74C33825BF1}" type="pres">
      <dgm:prSet presAssocID="{104C9629-C506-4AD3-8FDF-CEBAEAFE44E1}" presName="composite" presStyleCnt="0"/>
      <dgm:spPr/>
    </dgm:pt>
    <dgm:pt modelId="{1C068096-4F02-4C25-83AB-55AA40CA2E6A}" type="pres">
      <dgm:prSet presAssocID="{104C9629-C506-4AD3-8FDF-CEBAEAFE44E1}" presName="parentText" presStyleLbl="alignNode1" presStyleIdx="3" presStyleCnt="4" custLinFactNeighborX="-17984" custLinFactNeighborY="764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D6ED4CD1-E393-49D2-94EF-06580FF7C678}" type="pres">
      <dgm:prSet presAssocID="{104C9629-C506-4AD3-8FDF-CEBAEAFE44E1}" presName="descendantText" presStyleLbl="alignAcc1" presStyleIdx="3" presStyleCnt="4">
        <dgm:presLayoutVars>
          <dgm:bulletEnabled val="1"/>
        </dgm:presLayoutVars>
      </dgm:prSet>
      <dgm:spPr>
        <a:xfrm rot="5400000">
          <a:off x="5479008" y="-239352"/>
          <a:ext cx="386523" cy="10512028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F2CA6DBE-83E3-4608-9162-CAF99F528EAF}" srcId="{104C9629-C506-4AD3-8FDF-CEBAEAFE44E1}" destId="{CD102D44-5EE6-46C2-A62C-728474AB67A8}" srcOrd="0" destOrd="0" parTransId="{ECC843D2-8D25-44FA-88D9-4730781A6BF3}" sibTransId="{D206006A-B0AA-4BAB-86DE-DE331478E6BE}"/>
    <dgm:cxn modelId="{A494B15F-34FD-438B-85C7-725966484E5C}" srcId="{516D4D83-7B5F-4F24-92F0-AC5A58031F2E}" destId="{024B80C8-F0D4-4569-AF4A-34ABA22FC51B}" srcOrd="0" destOrd="0" parTransId="{CC7865CC-16E4-48D7-AB9B-C5D3AC088095}" sibTransId="{BA3F9FF7-3A8A-4442-BE66-D159DC5C1815}"/>
    <dgm:cxn modelId="{CBDBC856-20DC-41FA-8C17-D0FC11EF8D45}" type="presOf" srcId="{516D4D83-7B5F-4F24-92F0-AC5A58031F2E}" destId="{F0D309D8-3C2F-440B-B654-622C58F10B82}" srcOrd="0" destOrd="0" presId="urn:microsoft.com/office/officeart/2005/8/layout/chevron2"/>
    <dgm:cxn modelId="{9CF168CC-A644-4811-8955-CA5125312DAB}" type="presOf" srcId="{024B80C8-F0D4-4569-AF4A-34ABA22FC51B}" destId="{B25834EE-439F-44A1-BDC3-ED100031D528}" srcOrd="0" destOrd="0" presId="urn:microsoft.com/office/officeart/2005/8/layout/chevron2"/>
    <dgm:cxn modelId="{8DB7FE91-A579-4531-84B4-8514814788CD}" type="presOf" srcId="{C5823F76-5858-4404-B13E-1B293ED74661}" destId="{A59EEC58-28A6-473A-B505-463BB72EDA7F}" srcOrd="0" destOrd="0" presId="urn:microsoft.com/office/officeart/2005/8/layout/chevron2"/>
    <dgm:cxn modelId="{70E81194-6DA6-401B-A3D7-784D60A53943}" type="presOf" srcId="{E6074EFB-B42F-402C-98D3-74192A9EFE43}" destId="{E1469417-FA2C-402A-85BE-F3F3B59900AA}" srcOrd="0" destOrd="0" presId="urn:microsoft.com/office/officeart/2005/8/layout/chevron2"/>
    <dgm:cxn modelId="{7F10A83C-0D56-48D9-A110-EE2BE39C3F74}" type="presOf" srcId="{9A84EA8E-D48D-439E-9D7B-B4DCA649330F}" destId="{F177A51F-53F5-47B5-A540-1FF3AD886B35}" srcOrd="0" destOrd="0" presId="urn:microsoft.com/office/officeart/2005/8/layout/chevron2"/>
    <dgm:cxn modelId="{3C6B61E2-F1E3-4E7A-9016-CED8126EEC4D}" type="presOf" srcId="{CD102D44-5EE6-46C2-A62C-728474AB67A8}" destId="{D6ED4CD1-E393-49D2-94EF-06580FF7C678}" srcOrd="0" destOrd="0" presId="urn:microsoft.com/office/officeart/2005/8/layout/chevron2"/>
    <dgm:cxn modelId="{5BCEFC03-7867-40C0-99DF-B56C75CDA653}" type="presOf" srcId="{104C9629-C506-4AD3-8FDF-CEBAEAFE44E1}" destId="{1C068096-4F02-4C25-83AB-55AA40CA2E6A}" srcOrd="0" destOrd="0" presId="urn:microsoft.com/office/officeart/2005/8/layout/chevron2"/>
    <dgm:cxn modelId="{34BBC9B6-809B-46C5-B113-EB3E80949674}" type="presOf" srcId="{5AA2EC40-EDCB-476E-A79F-D33052C20C0B}" destId="{A1A6393E-8E26-4F3B-B118-69EA898C4B9F}" srcOrd="0" destOrd="0" presId="urn:microsoft.com/office/officeart/2005/8/layout/chevron2"/>
    <dgm:cxn modelId="{09416906-E391-4F29-A47C-8BE2B2C1E0C0}" srcId="{9A84EA8E-D48D-439E-9D7B-B4DCA649330F}" destId="{5AA2EC40-EDCB-476E-A79F-D33052C20C0B}" srcOrd="0" destOrd="0" parTransId="{362CE87A-8E7A-4495-B3B1-7946EC615169}" sibTransId="{9442E833-8F84-49EA-9121-06845EA223A1}"/>
    <dgm:cxn modelId="{C491C4A0-D86B-49CF-84D3-2A02BFADA11E}" type="presOf" srcId="{33FCB102-A12C-4F6B-9540-3B98B3EEB3DD}" destId="{DE99A295-E981-498D-B951-57EF50B3E10D}" srcOrd="0" destOrd="0" presId="urn:microsoft.com/office/officeart/2005/8/layout/chevron2"/>
    <dgm:cxn modelId="{02F0A3E5-5F2B-4CDC-912E-F5E9CD79612C}" srcId="{E6074EFB-B42F-402C-98D3-74192A9EFE43}" destId="{33FCB102-A12C-4F6B-9540-3B98B3EEB3DD}" srcOrd="2" destOrd="0" parTransId="{5941396F-2FD4-47B5-912A-4F6229545854}" sibTransId="{E17F023F-D399-4733-ADD0-749E54322901}"/>
    <dgm:cxn modelId="{731D097A-A50E-4EC6-84DE-C43F82E04B14}" srcId="{E6074EFB-B42F-402C-98D3-74192A9EFE43}" destId="{516D4D83-7B5F-4F24-92F0-AC5A58031F2E}" srcOrd="1" destOrd="0" parTransId="{1052728B-803E-47DC-9574-EF25ABACCF7F}" sibTransId="{3A71E335-55E8-4477-A36F-107389C82DA9}"/>
    <dgm:cxn modelId="{29970ACF-8781-4C25-826B-F992339722D2}" srcId="{33FCB102-A12C-4F6B-9540-3B98B3EEB3DD}" destId="{C5823F76-5858-4404-B13E-1B293ED74661}" srcOrd="0" destOrd="0" parTransId="{D72D7A2B-776E-4FFD-A7B6-9EEBF247603A}" sibTransId="{50F9D7F7-71EF-482B-8FDC-A20B3F1D95F1}"/>
    <dgm:cxn modelId="{5C32A37A-5C82-4616-8B63-1B9A40741348}" srcId="{E6074EFB-B42F-402C-98D3-74192A9EFE43}" destId="{104C9629-C506-4AD3-8FDF-CEBAEAFE44E1}" srcOrd="3" destOrd="0" parTransId="{1FAA8305-D872-4489-88A9-71914EFFC300}" sibTransId="{A21D3118-1C36-4A5F-9980-41E37E66C94E}"/>
    <dgm:cxn modelId="{15AEDAC9-3894-4CB6-A422-E9A4E64384D3}" srcId="{E6074EFB-B42F-402C-98D3-74192A9EFE43}" destId="{9A84EA8E-D48D-439E-9D7B-B4DCA649330F}" srcOrd="0" destOrd="0" parTransId="{8404F72F-98AB-4A25-8806-7AD73F445BB6}" sibTransId="{7DDA22B4-4AD2-4902-A89D-3F4B52455AED}"/>
    <dgm:cxn modelId="{BEFE93B0-7873-4653-A1E0-E3B53F54145B}" type="presParOf" srcId="{E1469417-FA2C-402A-85BE-F3F3B59900AA}" destId="{FEC86084-68A2-4BC3-8289-4C8AADADCD28}" srcOrd="0" destOrd="0" presId="urn:microsoft.com/office/officeart/2005/8/layout/chevron2"/>
    <dgm:cxn modelId="{BF7446AF-B02C-4C82-BF35-0605B6D41869}" type="presParOf" srcId="{FEC86084-68A2-4BC3-8289-4C8AADADCD28}" destId="{F177A51F-53F5-47B5-A540-1FF3AD886B35}" srcOrd="0" destOrd="0" presId="urn:microsoft.com/office/officeart/2005/8/layout/chevron2"/>
    <dgm:cxn modelId="{F80DF51B-47FF-43EF-8BA9-4A108B1245EA}" type="presParOf" srcId="{FEC86084-68A2-4BC3-8289-4C8AADADCD28}" destId="{A1A6393E-8E26-4F3B-B118-69EA898C4B9F}" srcOrd="1" destOrd="0" presId="urn:microsoft.com/office/officeart/2005/8/layout/chevron2"/>
    <dgm:cxn modelId="{C4FF98B1-76C4-4D97-ACDD-B8585121CFF1}" type="presParOf" srcId="{E1469417-FA2C-402A-85BE-F3F3B59900AA}" destId="{7BB06DCF-670D-4CED-A56A-E17963574473}" srcOrd="1" destOrd="0" presId="urn:microsoft.com/office/officeart/2005/8/layout/chevron2"/>
    <dgm:cxn modelId="{92C81F1F-D178-4A55-A489-FC218C035A2D}" type="presParOf" srcId="{E1469417-FA2C-402A-85BE-F3F3B59900AA}" destId="{BF995580-8A3E-467B-942C-96A0CD0F480C}" srcOrd="2" destOrd="0" presId="urn:microsoft.com/office/officeart/2005/8/layout/chevron2"/>
    <dgm:cxn modelId="{0D952DBC-ABF0-4E6F-B24F-D097E9CC2D92}" type="presParOf" srcId="{BF995580-8A3E-467B-942C-96A0CD0F480C}" destId="{F0D309D8-3C2F-440B-B654-622C58F10B82}" srcOrd="0" destOrd="0" presId="urn:microsoft.com/office/officeart/2005/8/layout/chevron2"/>
    <dgm:cxn modelId="{960560DC-2423-4D1A-8579-5DF35AD69DC9}" type="presParOf" srcId="{BF995580-8A3E-467B-942C-96A0CD0F480C}" destId="{B25834EE-439F-44A1-BDC3-ED100031D528}" srcOrd="1" destOrd="0" presId="urn:microsoft.com/office/officeart/2005/8/layout/chevron2"/>
    <dgm:cxn modelId="{3C44F384-5DE9-46EF-9B87-F360B725EC81}" type="presParOf" srcId="{E1469417-FA2C-402A-85BE-F3F3B59900AA}" destId="{A229705F-ABB2-4136-B211-8F105A097F45}" srcOrd="3" destOrd="0" presId="urn:microsoft.com/office/officeart/2005/8/layout/chevron2"/>
    <dgm:cxn modelId="{295EF37D-47AE-4698-9FEB-00F1B28A749E}" type="presParOf" srcId="{E1469417-FA2C-402A-85BE-F3F3B59900AA}" destId="{274AA6F9-8D2C-45BE-A8E9-A8140E471F19}" srcOrd="4" destOrd="0" presId="urn:microsoft.com/office/officeart/2005/8/layout/chevron2"/>
    <dgm:cxn modelId="{8B755D65-E0DC-47CB-B07F-DF022F8317BE}" type="presParOf" srcId="{274AA6F9-8D2C-45BE-A8E9-A8140E471F19}" destId="{DE99A295-E981-498D-B951-57EF50B3E10D}" srcOrd="0" destOrd="0" presId="urn:microsoft.com/office/officeart/2005/8/layout/chevron2"/>
    <dgm:cxn modelId="{CBA1F621-DE74-4E86-9890-D1F1D3BE48DC}" type="presParOf" srcId="{274AA6F9-8D2C-45BE-A8E9-A8140E471F19}" destId="{A59EEC58-28A6-473A-B505-463BB72EDA7F}" srcOrd="1" destOrd="0" presId="urn:microsoft.com/office/officeart/2005/8/layout/chevron2"/>
    <dgm:cxn modelId="{E5113019-1804-411E-951C-A6637B106F9C}" type="presParOf" srcId="{E1469417-FA2C-402A-85BE-F3F3B59900AA}" destId="{77F84BA0-0E20-4161-ACEE-F545FA63A35C}" srcOrd="5" destOrd="0" presId="urn:microsoft.com/office/officeart/2005/8/layout/chevron2"/>
    <dgm:cxn modelId="{368867CF-C1AB-4A3B-95A5-1F5E886663BD}" type="presParOf" srcId="{E1469417-FA2C-402A-85BE-F3F3B59900AA}" destId="{2D9F999E-930D-4DF2-8FE8-E74C33825BF1}" srcOrd="6" destOrd="0" presId="urn:microsoft.com/office/officeart/2005/8/layout/chevron2"/>
    <dgm:cxn modelId="{0A189E34-5FE0-4F87-B4E6-A75135049400}" type="presParOf" srcId="{2D9F999E-930D-4DF2-8FE8-E74C33825BF1}" destId="{1C068096-4F02-4C25-83AB-55AA40CA2E6A}" srcOrd="0" destOrd="0" presId="urn:microsoft.com/office/officeart/2005/8/layout/chevron2"/>
    <dgm:cxn modelId="{FAE6C55B-7E25-4AF4-823D-20CB09AC8BD8}" type="presParOf" srcId="{2D9F999E-930D-4DF2-8FE8-E74C33825BF1}" destId="{D6ED4CD1-E393-49D2-94EF-06580FF7C67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52ECA5-CD37-4914-B849-C30D5BDCBF1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5DC3A12-639D-463F-AC24-C24ED7EF6CC4}">
      <dgm:prSet custT="1"/>
      <dgm:spPr>
        <a:solidFill>
          <a:schemeClr val="accent5">
            <a:lumMod val="40000"/>
            <a:lumOff val="60000"/>
            <a:alpha val="31000"/>
          </a:schemeClr>
        </a:solidFill>
        <a:ln>
          <a:solidFill>
            <a:schemeClr val="accent1">
              <a:lumMod val="75000"/>
              <a:alpha val="40000"/>
            </a:schemeClr>
          </a:solidFill>
        </a:ln>
      </dgm:spPr>
      <dgm:t>
        <a:bodyPr/>
        <a:lstStyle/>
        <a:p>
          <a:r>
            <a:rPr lang="ru-RU" sz="1400" b="1" dirty="0">
              <a:effectLst/>
              <a:latin typeface="+mn-lt"/>
            </a:rPr>
            <a:t>Совет ветеранов пенсионеров, ветеранов войны, труда, вооруженных сил и правоохранительных органов</a:t>
          </a:r>
        </a:p>
      </dgm:t>
    </dgm:pt>
    <dgm:pt modelId="{FDC8B6FE-F6DA-4CC4-9F27-327FAE856978}" type="parTrans" cxnId="{108F1EAF-570F-44AB-98EB-5E6513992B61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F7B12D35-C67E-4E06-BEA0-8FDABDF3CE2A}" type="sibTrans" cxnId="{108F1EAF-570F-44AB-98EB-5E6513992B61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7985FEE3-EF28-4647-B417-1039F2E233D3}">
      <dgm:prSet custT="1"/>
      <dgm:spPr>
        <a:solidFill>
          <a:srgbClr val="5B9BD5">
            <a:lumMod val="40000"/>
            <a:lumOff val="60000"/>
            <a:alpha val="31000"/>
          </a:srgbClr>
        </a:solidFill>
        <a:ln>
          <a:solidFill>
            <a:srgbClr val="4472C4">
              <a:lumMod val="75000"/>
              <a:alpha val="4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Благотворительный фонд «Социальная интеграция инвалидов и молодежи»</a:t>
          </a:r>
        </a:p>
      </dgm:t>
    </dgm:pt>
    <dgm:pt modelId="{D0108724-F4B7-4281-956B-FD58AEC9236C}" type="parTrans" cxnId="{065D0996-4D00-4AD7-B57E-9A8FEFAEC765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08600621-0F3F-4EEE-A88D-7BA9E1C50151}" type="sibTrans" cxnId="{065D0996-4D00-4AD7-B57E-9A8FEFAEC765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B18B3217-D707-4C03-B4DE-F7173A1D0B3D}">
      <dgm:prSet custT="1"/>
      <dgm:spPr>
        <a:solidFill>
          <a:srgbClr val="5B9BD5">
            <a:lumMod val="40000"/>
            <a:lumOff val="60000"/>
            <a:alpha val="31000"/>
          </a:srgbClr>
        </a:solidFill>
        <a:ln>
          <a:solidFill>
            <a:srgbClr val="4472C4">
              <a:lumMod val="75000"/>
              <a:alpha val="4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Региональная общественная организация содействия развитию физической культуры и спорта «Юго-Восток» (Семейный клуб «Смайлик»)</a:t>
          </a:r>
        </a:p>
      </dgm:t>
    </dgm:pt>
    <dgm:pt modelId="{743DEC7B-2889-4A51-B50A-2193F20B1693}" type="parTrans" cxnId="{6F3CA4A3-E179-4ED3-96CC-7EDD59299211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1D29AE66-DA74-47D1-92FB-A0930520976A}" type="sibTrans" cxnId="{6F3CA4A3-E179-4ED3-96CC-7EDD59299211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4C0F56EE-F7FE-4922-B1CE-56C677E34447}">
      <dgm:prSet custT="1"/>
      <dgm:spPr>
        <a:solidFill>
          <a:srgbClr val="5B9BD5">
            <a:lumMod val="40000"/>
            <a:lumOff val="60000"/>
            <a:alpha val="31000"/>
          </a:srgbClr>
        </a:solidFill>
        <a:ln>
          <a:solidFill>
            <a:srgbClr val="4472C4">
              <a:lumMod val="75000"/>
              <a:alpha val="4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Региональная общественная организация объединения ветеранов боевых действий «</a:t>
          </a:r>
          <a:r>
            <a:rPr lang="ru-RU" sz="1400" b="1" kern="1200" dirty="0" err="1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Фарахруд</a:t>
          </a: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»</a:t>
          </a:r>
        </a:p>
      </dgm:t>
    </dgm:pt>
    <dgm:pt modelId="{6E426A83-AACA-4EBF-981B-F89BA4C5289B}" type="parTrans" cxnId="{ED00967A-3E14-4615-B161-E7773431F76E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33925328-222C-40DD-873A-DEF8E350A970}" type="sibTrans" cxnId="{ED00967A-3E14-4615-B161-E7773431F76E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9650087C-AAE4-4146-83A6-46181D6B8116}">
      <dgm:prSet custT="1"/>
      <dgm:spPr>
        <a:solidFill>
          <a:srgbClr val="5B9BD5">
            <a:lumMod val="40000"/>
            <a:lumOff val="60000"/>
            <a:alpha val="31000"/>
          </a:srgbClr>
        </a:solidFill>
        <a:ln>
          <a:solidFill>
            <a:srgbClr val="4472C4">
              <a:lumMod val="75000"/>
              <a:alpha val="4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Общественное движение многодетных семей «Планета счастливых мам»</a:t>
          </a:r>
        </a:p>
      </dgm:t>
    </dgm:pt>
    <dgm:pt modelId="{0098889F-E667-4B56-9639-9AD7FBB704A4}" type="parTrans" cxnId="{3542D629-7985-42BE-9380-AD3A4C1F39DB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A853EC6A-3385-4B24-B528-279A03EFBE6A}" type="sibTrans" cxnId="{3542D629-7985-42BE-9380-AD3A4C1F39DB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85E3DAED-706B-4DA9-98C3-035FC4D4A571}">
      <dgm:prSet custT="1"/>
      <dgm:spPr>
        <a:solidFill>
          <a:srgbClr val="5B9BD5">
            <a:lumMod val="40000"/>
            <a:lumOff val="60000"/>
            <a:alpha val="31000"/>
          </a:srgbClr>
        </a:solidFill>
        <a:ln>
          <a:solidFill>
            <a:srgbClr val="4472C4">
              <a:lumMod val="75000"/>
              <a:alpha val="4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41910" tIns="41910" rIns="41910" bIns="41910" numCol="1" spcCol="1270" anchor="ctr" anchorCtr="0"/>
        <a:lstStyle/>
        <a:p>
          <a:r>
            <a:rPr lang="ru-RU" sz="1400" b="1" dirty="0">
              <a:effectLst/>
              <a:latin typeface="+mn-lt"/>
              <a:cs typeface="Times New Roman" panose="02020603050405020304" pitchFamily="18" charset="0"/>
            </a:rPr>
            <a:t>Благотворительная организация помощи многодетным семьям, семьям, имеющим в своем составе детей с ограниченными возможностями, молодым семьям, семьям одиноких родителей, и детям-сиротам (или оставшимся без попечения) «Птица феникс»</a:t>
          </a:r>
        </a:p>
      </dgm:t>
    </dgm:pt>
    <dgm:pt modelId="{2960F192-883A-4AC1-AC00-06D5A1386F74}" type="parTrans" cxnId="{11272489-5B1B-47A0-8829-380C9446FCB5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3FC716F6-4CA7-4840-9776-5807BE8FE246}" type="sibTrans" cxnId="{11272489-5B1B-47A0-8829-380C9446FCB5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B0B4B67B-6742-4465-BF96-05D9ED1C4C39}">
      <dgm:prSet custT="1"/>
      <dgm:spPr>
        <a:solidFill>
          <a:srgbClr val="5B9BD5">
            <a:lumMod val="40000"/>
            <a:lumOff val="60000"/>
            <a:alpha val="31000"/>
          </a:srgbClr>
        </a:solidFill>
        <a:ln>
          <a:solidFill>
            <a:srgbClr val="4472C4">
              <a:lumMod val="75000"/>
              <a:alpha val="4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Союз православных семей «Семейный очаг» при Храме иконы Божией Матери «Воспитание»</a:t>
          </a:r>
        </a:p>
      </dgm:t>
    </dgm:pt>
    <dgm:pt modelId="{48907976-96A8-4BA6-8250-3D2F79B1BA4B}" type="parTrans" cxnId="{F0F5110F-F94E-4EB4-8615-4BB80329BAD3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3DB9F87D-8D36-4748-BD20-ADC68A75E835}" type="sibTrans" cxnId="{F0F5110F-F94E-4EB4-8615-4BB80329BAD3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6A0B42AF-1D45-4109-9A0B-BD918DD127DF}">
      <dgm:prSet custT="1"/>
      <dgm:spPr>
        <a:solidFill>
          <a:srgbClr val="5B9BD5">
            <a:lumMod val="40000"/>
            <a:lumOff val="60000"/>
            <a:alpha val="31000"/>
          </a:srgbClr>
        </a:solidFill>
        <a:ln>
          <a:solidFill>
            <a:srgbClr val="4472C4">
              <a:lumMod val="75000"/>
              <a:alpha val="4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Благотворительный фонд «Семейный очаг»  </a:t>
          </a:r>
        </a:p>
      </dgm:t>
    </dgm:pt>
    <dgm:pt modelId="{278DE291-07C3-40A2-BA38-8FC54C5DFC7D}" type="parTrans" cxnId="{8702BA27-43B4-47A9-ADFA-1BA154621C3C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B9942B47-4A78-4141-B498-546A2F7BF4AD}" type="sibTrans" cxnId="{8702BA27-43B4-47A9-ADFA-1BA154621C3C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759F3831-1163-4D42-A504-4851EC727CF2}">
      <dgm:prSet custT="1"/>
      <dgm:spPr>
        <a:solidFill>
          <a:srgbClr val="5B9BD5">
            <a:lumMod val="40000"/>
            <a:lumOff val="60000"/>
            <a:alpha val="31000"/>
          </a:srgbClr>
        </a:solidFill>
        <a:ln>
          <a:solidFill>
            <a:srgbClr val="4472C4">
              <a:lumMod val="75000"/>
              <a:alpha val="4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Благотворительная организация волонтерское движение «Рука помощи»</a:t>
          </a:r>
        </a:p>
      </dgm:t>
    </dgm:pt>
    <dgm:pt modelId="{716AC2FD-DD0F-4F4C-BFEB-3C07EE8F2F93}" type="parTrans" cxnId="{99561494-DD69-43EA-A865-E46FC407C31B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FE53B596-B394-45F2-83C8-955545D07728}" type="sibTrans" cxnId="{99561494-DD69-43EA-A865-E46FC407C31B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28B38518-D977-433F-81B4-B4B6A753E782}">
      <dgm:prSet custT="1"/>
      <dgm:spPr>
        <a:solidFill>
          <a:srgbClr val="5B9BD5">
            <a:lumMod val="40000"/>
            <a:lumOff val="60000"/>
            <a:alpha val="31000"/>
          </a:srgbClr>
        </a:solidFill>
        <a:ln>
          <a:solidFill>
            <a:srgbClr val="4472C4">
              <a:lumMod val="75000"/>
              <a:alpha val="4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Региональная общественная организация инвалидов с ДЦП и с другими поражениями ОДА «</a:t>
          </a:r>
          <a:r>
            <a:rPr lang="ru-RU" sz="1400" b="1" kern="1200" dirty="0" err="1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Безбарьерный</a:t>
          </a:r>
          <a:r>
            <a:rPr lang="ru-RU" sz="1400" b="1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 мир»</a:t>
          </a:r>
        </a:p>
      </dgm:t>
    </dgm:pt>
    <dgm:pt modelId="{E7204B10-2569-4E09-BD81-9A59260A5B93}" type="parTrans" cxnId="{F867504E-4A86-4C26-857D-CFA3D4114BAF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C72BC9D5-0C9D-40A0-8F90-8B61D0FA7990}" type="sibTrans" cxnId="{F867504E-4A86-4C26-857D-CFA3D4114BAF}">
      <dgm:prSet/>
      <dgm:spPr/>
      <dgm:t>
        <a:bodyPr/>
        <a:lstStyle/>
        <a:p>
          <a:endParaRPr lang="ru-RU" b="1">
            <a:effectLst/>
            <a:latin typeface="+mn-lt"/>
          </a:endParaRPr>
        </a:p>
      </dgm:t>
    </dgm:pt>
    <dgm:pt modelId="{57612F34-765C-4F7B-8FE2-BFD4912B3DEC}" type="pres">
      <dgm:prSet presAssocID="{A952ECA5-CD37-4914-B849-C30D5BDCBF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77D7C9-A7E6-4CC5-9606-67853DFC7BD2}" type="pres">
      <dgm:prSet presAssocID="{75DC3A12-639D-463F-AC24-C24ED7EF6CC4}" presName="parentText" presStyleLbl="node1" presStyleIdx="0" presStyleCnt="10" custScaleX="904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D429D-E419-47C6-B7B7-F71CECDB3936}" type="pres">
      <dgm:prSet presAssocID="{F7B12D35-C67E-4E06-BEA0-8FDABDF3CE2A}" presName="spacer" presStyleCnt="0"/>
      <dgm:spPr/>
    </dgm:pt>
    <dgm:pt modelId="{E8B4AA8D-7EA5-40E3-8CC0-24B72926A78F}" type="pres">
      <dgm:prSet presAssocID="{7985FEE3-EF28-4647-B417-1039F2E233D3}" presName="parentText" presStyleLbl="node1" presStyleIdx="1" presStyleCnt="10" custScaleX="90469">
        <dgm:presLayoutVars>
          <dgm:chMax val="0"/>
          <dgm:bulletEnabled val="1"/>
        </dgm:presLayoutVars>
      </dgm:prSet>
      <dgm:spPr>
        <a:xfrm>
          <a:off x="471993" y="1760183"/>
          <a:ext cx="8960407" cy="496939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4B14D517-37E2-44BE-9037-F1CCA8CAC68B}" type="pres">
      <dgm:prSet presAssocID="{08600621-0F3F-4EEE-A88D-7BA9E1C50151}" presName="spacer" presStyleCnt="0"/>
      <dgm:spPr/>
    </dgm:pt>
    <dgm:pt modelId="{1F83BA9D-949B-4439-9978-56505E4A214F}" type="pres">
      <dgm:prSet presAssocID="{B18B3217-D707-4C03-B4DE-F7173A1D0B3D}" presName="parentText" presStyleLbl="node1" presStyleIdx="2" presStyleCnt="10" custScaleX="90476">
        <dgm:presLayoutVars>
          <dgm:chMax val="0"/>
          <dgm:bulletEnabled val="1"/>
        </dgm:presLayoutVars>
      </dgm:prSet>
      <dgm:spPr>
        <a:xfrm>
          <a:off x="471647" y="2294562"/>
          <a:ext cx="8961100" cy="496939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F8D67C4B-0A71-421E-B2EF-DB861B7FC927}" type="pres">
      <dgm:prSet presAssocID="{1D29AE66-DA74-47D1-92FB-A0930520976A}" presName="spacer" presStyleCnt="0"/>
      <dgm:spPr/>
    </dgm:pt>
    <dgm:pt modelId="{BCFB5C36-4B76-4AA5-BF5D-E706489C5B71}" type="pres">
      <dgm:prSet presAssocID="{4C0F56EE-F7FE-4922-B1CE-56C677E34447}" presName="parentText" presStyleLbl="node1" presStyleIdx="3" presStyleCnt="10" custScaleX="90671">
        <dgm:presLayoutVars>
          <dgm:chMax val="0"/>
          <dgm:bulletEnabled val="1"/>
        </dgm:presLayoutVars>
      </dgm:prSet>
      <dgm:spPr>
        <a:xfrm>
          <a:off x="461990" y="2828942"/>
          <a:ext cx="8980413" cy="496939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1A6F6FA9-34B6-4B6D-BA0C-6C7A96925B13}" type="pres">
      <dgm:prSet presAssocID="{33925328-222C-40DD-873A-DEF8E350A970}" presName="spacer" presStyleCnt="0"/>
      <dgm:spPr/>
    </dgm:pt>
    <dgm:pt modelId="{55796849-84D9-4E07-81AF-8D25ED10CA76}" type="pres">
      <dgm:prSet presAssocID="{9650087C-AAE4-4146-83A6-46181D6B8116}" presName="parentText" presStyleLbl="node1" presStyleIdx="4" presStyleCnt="10" custScaleX="90469">
        <dgm:presLayoutVars>
          <dgm:chMax val="0"/>
          <dgm:bulletEnabled val="1"/>
        </dgm:presLayoutVars>
      </dgm:prSet>
      <dgm:spPr>
        <a:xfrm>
          <a:off x="471993" y="3363321"/>
          <a:ext cx="8960407" cy="496939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E01BEE76-E183-44CA-8B39-CA92B7377F17}" type="pres">
      <dgm:prSet presAssocID="{A853EC6A-3385-4B24-B528-279A03EFBE6A}" presName="spacer" presStyleCnt="0"/>
      <dgm:spPr/>
    </dgm:pt>
    <dgm:pt modelId="{B4F49F45-6C64-4D94-9539-9644520D15EF}" type="pres">
      <dgm:prSet presAssocID="{85E3DAED-706B-4DA9-98C3-035FC4D4A571}" presName="parentText" presStyleLbl="node1" presStyleIdx="5" presStyleCnt="10" custScaleX="90469">
        <dgm:presLayoutVars>
          <dgm:chMax val="0"/>
          <dgm:bulletEnabled val="1"/>
        </dgm:presLayoutVars>
      </dgm:prSet>
      <dgm:spPr>
        <a:xfrm>
          <a:off x="471993" y="3897700"/>
          <a:ext cx="8960407" cy="496939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CF6B89C5-A79B-4713-842F-20EF3680467C}" type="pres">
      <dgm:prSet presAssocID="{3FC716F6-4CA7-4840-9776-5807BE8FE246}" presName="spacer" presStyleCnt="0"/>
      <dgm:spPr/>
    </dgm:pt>
    <dgm:pt modelId="{7E9CCD37-9094-4D42-9D0D-FF7E71497DC3}" type="pres">
      <dgm:prSet presAssocID="{B0B4B67B-6742-4465-BF96-05D9ED1C4C39}" presName="parentText" presStyleLbl="node1" presStyleIdx="6" presStyleCnt="10" custScaleX="90469">
        <dgm:presLayoutVars>
          <dgm:chMax val="0"/>
          <dgm:bulletEnabled val="1"/>
        </dgm:presLayoutVars>
      </dgm:prSet>
      <dgm:spPr>
        <a:xfrm>
          <a:off x="471993" y="4432079"/>
          <a:ext cx="8960407" cy="496939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3955EE52-5623-47CF-9232-62FBB04ECB1C}" type="pres">
      <dgm:prSet presAssocID="{3DB9F87D-8D36-4748-BD20-ADC68A75E835}" presName="spacer" presStyleCnt="0"/>
      <dgm:spPr/>
    </dgm:pt>
    <dgm:pt modelId="{2DD26864-5DEA-4DAF-8DDE-32CB80B625DB}" type="pres">
      <dgm:prSet presAssocID="{6A0B42AF-1D45-4109-9A0B-BD918DD127DF}" presName="parentText" presStyleLbl="node1" presStyleIdx="7" presStyleCnt="10" custScaleX="90469">
        <dgm:presLayoutVars>
          <dgm:chMax val="0"/>
          <dgm:bulletEnabled val="1"/>
        </dgm:presLayoutVars>
      </dgm:prSet>
      <dgm:spPr>
        <a:xfrm>
          <a:off x="471993" y="4966458"/>
          <a:ext cx="8960407" cy="496939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37701B92-EE27-47F4-B68A-7D016CBB840B}" type="pres">
      <dgm:prSet presAssocID="{B9942B47-4A78-4141-B498-546A2F7BF4AD}" presName="spacer" presStyleCnt="0"/>
      <dgm:spPr/>
    </dgm:pt>
    <dgm:pt modelId="{C013183F-A5C0-443C-A073-9911FBFD852B}" type="pres">
      <dgm:prSet presAssocID="{759F3831-1163-4D42-A504-4851EC727CF2}" presName="parentText" presStyleLbl="node1" presStyleIdx="8" presStyleCnt="10" custScaleX="90469">
        <dgm:presLayoutVars>
          <dgm:chMax val="0"/>
          <dgm:bulletEnabled val="1"/>
        </dgm:presLayoutVars>
      </dgm:prSet>
      <dgm:spPr>
        <a:xfrm>
          <a:off x="471993" y="5500838"/>
          <a:ext cx="8960407" cy="496939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ADF1AA90-0F33-4921-80AE-F079FE8B616F}" type="pres">
      <dgm:prSet presAssocID="{FE53B596-B394-45F2-83C8-955545D07728}" presName="spacer" presStyleCnt="0"/>
      <dgm:spPr/>
    </dgm:pt>
    <dgm:pt modelId="{93351A02-5D37-43E4-B260-EBCD1DFBF6AC}" type="pres">
      <dgm:prSet presAssocID="{28B38518-D977-433F-81B4-B4B6A753E782}" presName="parentText" presStyleLbl="node1" presStyleIdx="9" presStyleCnt="10" custScaleX="90469">
        <dgm:presLayoutVars>
          <dgm:chMax val="0"/>
          <dgm:bulletEnabled val="1"/>
        </dgm:presLayoutVars>
      </dgm:prSet>
      <dgm:spPr>
        <a:xfrm>
          <a:off x="471993" y="6035217"/>
          <a:ext cx="8960407" cy="496939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D96B1AFB-1EFE-4189-BADF-C45FA7ED064A}" type="presOf" srcId="{A952ECA5-CD37-4914-B849-C30D5BDCBF15}" destId="{57612F34-765C-4F7B-8FE2-BFD4912B3DEC}" srcOrd="0" destOrd="0" presId="urn:microsoft.com/office/officeart/2005/8/layout/vList2"/>
    <dgm:cxn modelId="{ED00967A-3E14-4615-B161-E7773431F76E}" srcId="{A952ECA5-CD37-4914-B849-C30D5BDCBF15}" destId="{4C0F56EE-F7FE-4922-B1CE-56C677E34447}" srcOrd="3" destOrd="0" parTransId="{6E426A83-AACA-4EBF-981B-F89BA4C5289B}" sibTransId="{33925328-222C-40DD-873A-DEF8E350A970}"/>
    <dgm:cxn modelId="{1818F555-00BB-451C-A3B8-AD064F10A106}" type="presOf" srcId="{85E3DAED-706B-4DA9-98C3-035FC4D4A571}" destId="{B4F49F45-6C64-4D94-9539-9644520D15EF}" srcOrd="0" destOrd="0" presId="urn:microsoft.com/office/officeart/2005/8/layout/vList2"/>
    <dgm:cxn modelId="{3542D629-7985-42BE-9380-AD3A4C1F39DB}" srcId="{A952ECA5-CD37-4914-B849-C30D5BDCBF15}" destId="{9650087C-AAE4-4146-83A6-46181D6B8116}" srcOrd="4" destOrd="0" parTransId="{0098889F-E667-4B56-9639-9AD7FBB704A4}" sibTransId="{A853EC6A-3385-4B24-B528-279A03EFBE6A}"/>
    <dgm:cxn modelId="{11272489-5B1B-47A0-8829-380C9446FCB5}" srcId="{A952ECA5-CD37-4914-B849-C30D5BDCBF15}" destId="{85E3DAED-706B-4DA9-98C3-035FC4D4A571}" srcOrd="5" destOrd="0" parTransId="{2960F192-883A-4AC1-AC00-06D5A1386F74}" sibTransId="{3FC716F6-4CA7-4840-9776-5807BE8FE246}"/>
    <dgm:cxn modelId="{DF2ADF60-9E4B-4CEC-A51D-5B5911ED4B4C}" type="presOf" srcId="{4C0F56EE-F7FE-4922-B1CE-56C677E34447}" destId="{BCFB5C36-4B76-4AA5-BF5D-E706489C5B71}" srcOrd="0" destOrd="0" presId="urn:microsoft.com/office/officeart/2005/8/layout/vList2"/>
    <dgm:cxn modelId="{065D0996-4D00-4AD7-B57E-9A8FEFAEC765}" srcId="{A952ECA5-CD37-4914-B849-C30D5BDCBF15}" destId="{7985FEE3-EF28-4647-B417-1039F2E233D3}" srcOrd="1" destOrd="0" parTransId="{D0108724-F4B7-4281-956B-FD58AEC9236C}" sibTransId="{08600621-0F3F-4EEE-A88D-7BA9E1C50151}"/>
    <dgm:cxn modelId="{8CFADF1E-0AEA-47DB-AD20-9A92824725C6}" type="presOf" srcId="{6A0B42AF-1D45-4109-9A0B-BD918DD127DF}" destId="{2DD26864-5DEA-4DAF-8DDE-32CB80B625DB}" srcOrd="0" destOrd="0" presId="urn:microsoft.com/office/officeart/2005/8/layout/vList2"/>
    <dgm:cxn modelId="{C0EAC32E-DF92-4333-9A31-4E6CB22764D6}" type="presOf" srcId="{9650087C-AAE4-4146-83A6-46181D6B8116}" destId="{55796849-84D9-4E07-81AF-8D25ED10CA76}" srcOrd="0" destOrd="0" presId="urn:microsoft.com/office/officeart/2005/8/layout/vList2"/>
    <dgm:cxn modelId="{EDEC2A21-A9F4-4B2A-A67F-15D6D9835C9C}" type="presOf" srcId="{7985FEE3-EF28-4647-B417-1039F2E233D3}" destId="{E8B4AA8D-7EA5-40E3-8CC0-24B72926A78F}" srcOrd="0" destOrd="0" presId="urn:microsoft.com/office/officeart/2005/8/layout/vList2"/>
    <dgm:cxn modelId="{F867504E-4A86-4C26-857D-CFA3D4114BAF}" srcId="{A952ECA5-CD37-4914-B849-C30D5BDCBF15}" destId="{28B38518-D977-433F-81B4-B4B6A753E782}" srcOrd="9" destOrd="0" parTransId="{E7204B10-2569-4E09-BD81-9A59260A5B93}" sibTransId="{C72BC9D5-0C9D-40A0-8F90-8B61D0FA7990}"/>
    <dgm:cxn modelId="{1FE2722A-8C4E-494D-938B-0FB80EAD7D6B}" type="presOf" srcId="{75DC3A12-639D-463F-AC24-C24ED7EF6CC4}" destId="{1A77D7C9-A7E6-4CC5-9606-67853DFC7BD2}" srcOrd="0" destOrd="0" presId="urn:microsoft.com/office/officeart/2005/8/layout/vList2"/>
    <dgm:cxn modelId="{8702BA27-43B4-47A9-ADFA-1BA154621C3C}" srcId="{A952ECA5-CD37-4914-B849-C30D5BDCBF15}" destId="{6A0B42AF-1D45-4109-9A0B-BD918DD127DF}" srcOrd="7" destOrd="0" parTransId="{278DE291-07C3-40A2-BA38-8FC54C5DFC7D}" sibTransId="{B9942B47-4A78-4141-B498-546A2F7BF4AD}"/>
    <dgm:cxn modelId="{172FA1A5-C110-43DC-8BE7-4731FAD75826}" type="presOf" srcId="{B18B3217-D707-4C03-B4DE-F7173A1D0B3D}" destId="{1F83BA9D-949B-4439-9978-56505E4A214F}" srcOrd="0" destOrd="0" presId="urn:microsoft.com/office/officeart/2005/8/layout/vList2"/>
    <dgm:cxn modelId="{7824AF09-187A-4CBE-9B90-2182A304F6F5}" type="presOf" srcId="{759F3831-1163-4D42-A504-4851EC727CF2}" destId="{C013183F-A5C0-443C-A073-9911FBFD852B}" srcOrd="0" destOrd="0" presId="urn:microsoft.com/office/officeart/2005/8/layout/vList2"/>
    <dgm:cxn modelId="{832CFF1D-730A-4015-AE6E-79B2CE6F41E6}" type="presOf" srcId="{28B38518-D977-433F-81B4-B4B6A753E782}" destId="{93351A02-5D37-43E4-B260-EBCD1DFBF6AC}" srcOrd="0" destOrd="0" presId="urn:microsoft.com/office/officeart/2005/8/layout/vList2"/>
    <dgm:cxn modelId="{108F1EAF-570F-44AB-98EB-5E6513992B61}" srcId="{A952ECA5-CD37-4914-B849-C30D5BDCBF15}" destId="{75DC3A12-639D-463F-AC24-C24ED7EF6CC4}" srcOrd="0" destOrd="0" parTransId="{FDC8B6FE-F6DA-4CC4-9F27-327FAE856978}" sibTransId="{F7B12D35-C67E-4E06-BEA0-8FDABDF3CE2A}"/>
    <dgm:cxn modelId="{99561494-DD69-43EA-A865-E46FC407C31B}" srcId="{A952ECA5-CD37-4914-B849-C30D5BDCBF15}" destId="{759F3831-1163-4D42-A504-4851EC727CF2}" srcOrd="8" destOrd="0" parTransId="{716AC2FD-DD0F-4F4C-BFEB-3C07EE8F2F93}" sibTransId="{FE53B596-B394-45F2-83C8-955545D07728}"/>
    <dgm:cxn modelId="{6F3CA4A3-E179-4ED3-96CC-7EDD59299211}" srcId="{A952ECA5-CD37-4914-B849-C30D5BDCBF15}" destId="{B18B3217-D707-4C03-B4DE-F7173A1D0B3D}" srcOrd="2" destOrd="0" parTransId="{743DEC7B-2889-4A51-B50A-2193F20B1693}" sibTransId="{1D29AE66-DA74-47D1-92FB-A0930520976A}"/>
    <dgm:cxn modelId="{F0F5110F-F94E-4EB4-8615-4BB80329BAD3}" srcId="{A952ECA5-CD37-4914-B849-C30D5BDCBF15}" destId="{B0B4B67B-6742-4465-BF96-05D9ED1C4C39}" srcOrd="6" destOrd="0" parTransId="{48907976-96A8-4BA6-8250-3D2F79B1BA4B}" sibTransId="{3DB9F87D-8D36-4748-BD20-ADC68A75E835}"/>
    <dgm:cxn modelId="{0712B893-B22A-452F-A422-F47F97E09629}" type="presOf" srcId="{B0B4B67B-6742-4465-BF96-05D9ED1C4C39}" destId="{7E9CCD37-9094-4D42-9D0D-FF7E71497DC3}" srcOrd="0" destOrd="0" presId="urn:microsoft.com/office/officeart/2005/8/layout/vList2"/>
    <dgm:cxn modelId="{A4536197-EABE-40B9-8D1C-4286A92587FD}" type="presParOf" srcId="{57612F34-765C-4F7B-8FE2-BFD4912B3DEC}" destId="{1A77D7C9-A7E6-4CC5-9606-67853DFC7BD2}" srcOrd="0" destOrd="0" presId="urn:microsoft.com/office/officeart/2005/8/layout/vList2"/>
    <dgm:cxn modelId="{82F5E903-B9D1-4008-9363-FF819D3CC62D}" type="presParOf" srcId="{57612F34-765C-4F7B-8FE2-BFD4912B3DEC}" destId="{BEFD429D-E419-47C6-B7B7-F71CECDB3936}" srcOrd="1" destOrd="0" presId="urn:microsoft.com/office/officeart/2005/8/layout/vList2"/>
    <dgm:cxn modelId="{2F18D4CB-FC7F-4B2C-9A16-109CECB8571C}" type="presParOf" srcId="{57612F34-765C-4F7B-8FE2-BFD4912B3DEC}" destId="{E8B4AA8D-7EA5-40E3-8CC0-24B72926A78F}" srcOrd="2" destOrd="0" presId="urn:microsoft.com/office/officeart/2005/8/layout/vList2"/>
    <dgm:cxn modelId="{3567FBEE-0D2D-4C04-AE29-1F85468CDE3A}" type="presParOf" srcId="{57612F34-765C-4F7B-8FE2-BFD4912B3DEC}" destId="{4B14D517-37E2-44BE-9037-F1CCA8CAC68B}" srcOrd="3" destOrd="0" presId="urn:microsoft.com/office/officeart/2005/8/layout/vList2"/>
    <dgm:cxn modelId="{8C11709A-0CD6-4910-BA1A-28173031A4AB}" type="presParOf" srcId="{57612F34-765C-4F7B-8FE2-BFD4912B3DEC}" destId="{1F83BA9D-949B-4439-9978-56505E4A214F}" srcOrd="4" destOrd="0" presId="urn:microsoft.com/office/officeart/2005/8/layout/vList2"/>
    <dgm:cxn modelId="{B09D4FAB-9011-4EA3-AA18-74E31E84BE65}" type="presParOf" srcId="{57612F34-765C-4F7B-8FE2-BFD4912B3DEC}" destId="{F8D67C4B-0A71-421E-B2EF-DB861B7FC927}" srcOrd="5" destOrd="0" presId="urn:microsoft.com/office/officeart/2005/8/layout/vList2"/>
    <dgm:cxn modelId="{F6008C52-667B-461C-BDEE-DF866A785488}" type="presParOf" srcId="{57612F34-765C-4F7B-8FE2-BFD4912B3DEC}" destId="{BCFB5C36-4B76-4AA5-BF5D-E706489C5B71}" srcOrd="6" destOrd="0" presId="urn:microsoft.com/office/officeart/2005/8/layout/vList2"/>
    <dgm:cxn modelId="{E1B10624-BF3A-4E47-8083-66CDE27BE90C}" type="presParOf" srcId="{57612F34-765C-4F7B-8FE2-BFD4912B3DEC}" destId="{1A6F6FA9-34B6-4B6D-BA0C-6C7A96925B13}" srcOrd="7" destOrd="0" presId="urn:microsoft.com/office/officeart/2005/8/layout/vList2"/>
    <dgm:cxn modelId="{A477FABD-0F0A-4490-8C3D-53D5A70BB5BA}" type="presParOf" srcId="{57612F34-765C-4F7B-8FE2-BFD4912B3DEC}" destId="{55796849-84D9-4E07-81AF-8D25ED10CA76}" srcOrd="8" destOrd="0" presId="urn:microsoft.com/office/officeart/2005/8/layout/vList2"/>
    <dgm:cxn modelId="{863E2E7E-F058-4056-824A-2D7001EAA05A}" type="presParOf" srcId="{57612F34-765C-4F7B-8FE2-BFD4912B3DEC}" destId="{E01BEE76-E183-44CA-8B39-CA92B7377F17}" srcOrd="9" destOrd="0" presId="urn:microsoft.com/office/officeart/2005/8/layout/vList2"/>
    <dgm:cxn modelId="{791C80E0-2A03-4039-924B-76FA6DDB7017}" type="presParOf" srcId="{57612F34-765C-4F7B-8FE2-BFD4912B3DEC}" destId="{B4F49F45-6C64-4D94-9539-9644520D15EF}" srcOrd="10" destOrd="0" presId="urn:microsoft.com/office/officeart/2005/8/layout/vList2"/>
    <dgm:cxn modelId="{FA07FC04-36D3-4E5B-800F-DD41A344104D}" type="presParOf" srcId="{57612F34-765C-4F7B-8FE2-BFD4912B3DEC}" destId="{CF6B89C5-A79B-4713-842F-20EF3680467C}" srcOrd="11" destOrd="0" presId="urn:microsoft.com/office/officeart/2005/8/layout/vList2"/>
    <dgm:cxn modelId="{1C7F9317-0118-4978-8089-7CA6A36C634D}" type="presParOf" srcId="{57612F34-765C-4F7B-8FE2-BFD4912B3DEC}" destId="{7E9CCD37-9094-4D42-9D0D-FF7E71497DC3}" srcOrd="12" destOrd="0" presId="urn:microsoft.com/office/officeart/2005/8/layout/vList2"/>
    <dgm:cxn modelId="{E5055930-5036-4328-B123-1DB9F03B5BBF}" type="presParOf" srcId="{57612F34-765C-4F7B-8FE2-BFD4912B3DEC}" destId="{3955EE52-5623-47CF-9232-62FBB04ECB1C}" srcOrd="13" destOrd="0" presId="urn:microsoft.com/office/officeart/2005/8/layout/vList2"/>
    <dgm:cxn modelId="{F4D65F3D-14BE-4E7B-ADE2-544EFE9703E7}" type="presParOf" srcId="{57612F34-765C-4F7B-8FE2-BFD4912B3DEC}" destId="{2DD26864-5DEA-4DAF-8DDE-32CB80B625DB}" srcOrd="14" destOrd="0" presId="urn:microsoft.com/office/officeart/2005/8/layout/vList2"/>
    <dgm:cxn modelId="{1D67CCC6-518C-49E0-9502-BD9CB97D988C}" type="presParOf" srcId="{57612F34-765C-4F7B-8FE2-BFD4912B3DEC}" destId="{37701B92-EE27-47F4-B68A-7D016CBB840B}" srcOrd="15" destOrd="0" presId="urn:microsoft.com/office/officeart/2005/8/layout/vList2"/>
    <dgm:cxn modelId="{85EFB332-E778-4640-B007-54F9A4B8BD6E}" type="presParOf" srcId="{57612F34-765C-4F7B-8FE2-BFD4912B3DEC}" destId="{C013183F-A5C0-443C-A073-9911FBFD852B}" srcOrd="16" destOrd="0" presId="urn:microsoft.com/office/officeart/2005/8/layout/vList2"/>
    <dgm:cxn modelId="{A3EC55BE-8065-48FD-93B9-6676D7AAB5B4}" type="presParOf" srcId="{57612F34-765C-4F7B-8FE2-BFD4912B3DEC}" destId="{ADF1AA90-0F33-4921-80AE-F079FE8B616F}" srcOrd="17" destOrd="0" presId="urn:microsoft.com/office/officeart/2005/8/layout/vList2"/>
    <dgm:cxn modelId="{50795891-8B5E-4BAC-A7AF-FBDF3B39B28E}" type="presParOf" srcId="{57612F34-765C-4F7B-8FE2-BFD4912B3DEC}" destId="{93351A02-5D37-43E4-B260-EBCD1DFBF6AC}" srcOrd="18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75F19DA-3DD5-440D-B964-E4F875F8E621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C7886B23-13AE-477A-8A94-3024E0CB33D8}">
      <dgm:prSet phldrT="[Текст]" custT="1"/>
      <dgm:spPr/>
      <dgm:t>
        <a:bodyPr/>
        <a:lstStyle/>
        <a:p>
          <a:r>
            <a:rPr lang="ru-RU" sz="2000" b="1" dirty="0"/>
            <a:t>Наибольшее количество обращений граждан поступило по вопросам: </a:t>
          </a:r>
        </a:p>
      </dgm:t>
    </dgm:pt>
    <dgm:pt modelId="{DA6D9911-8A90-4BBD-A5CA-165E2CB3FEBF}" type="parTrans" cxnId="{E9936EA9-107B-4C9F-AC6D-41E3758145B1}">
      <dgm:prSet/>
      <dgm:spPr/>
      <dgm:t>
        <a:bodyPr/>
        <a:lstStyle/>
        <a:p>
          <a:endParaRPr lang="ru-RU"/>
        </a:p>
      </dgm:t>
    </dgm:pt>
    <dgm:pt modelId="{4F8DF9B5-52C2-46C5-9587-8970F092BE02}" type="sibTrans" cxnId="{E9936EA9-107B-4C9F-AC6D-41E3758145B1}">
      <dgm:prSet/>
      <dgm:spPr/>
      <dgm:t>
        <a:bodyPr/>
        <a:lstStyle/>
        <a:p>
          <a:endParaRPr lang="ru-RU"/>
        </a:p>
      </dgm:t>
    </dgm:pt>
    <dgm:pt modelId="{D4576C6D-ADD6-4DF1-BAE4-5FEE6C5D4CCD}">
      <dgm:prSet custT="1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ru-RU" sz="1800" dirty="0"/>
            <a:t>благоустройства дворовых территорий;</a:t>
          </a:r>
        </a:p>
      </dgm:t>
    </dgm:pt>
    <dgm:pt modelId="{96D436D0-5E8A-4404-B517-B775CD77E0C0}" type="parTrans" cxnId="{A1B4F506-D1E8-4DAD-99EE-F5124B96DC2F}">
      <dgm:prSet/>
      <dgm:spPr/>
      <dgm:t>
        <a:bodyPr/>
        <a:lstStyle/>
        <a:p>
          <a:endParaRPr lang="ru-RU"/>
        </a:p>
      </dgm:t>
    </dgm:pt>
    <dgm:pt modelId="{9DAE5691-CB61-4331-97E5-3EB66C986243}" type="sibTrans" cxnId="{A1B4F506-D1E8-4DAD-99EE-F5124B96DC2F}">
      <dgm:prSet/>
      <dgm:spPr/>
      <dgm:t>
        <a:bodyPr/>
        <a:lstStyle/>
        <a:p>
          <a:endParaRPr lang="ru-RU"/>
        </a:p>
      </dgm:t>
    </dgm:pt>
    <dgm:pt modelId="{43676410-797E-4C3A-A4CB-A09039460393}">
      <dgm:prSet custT="1"/>
      <dgm:spPr/>
      <dgm:t>
        <a:bodyPr/>
        <a:lstStyle/>
        <a:p>
          <a:pPr algn="just"/>
          <a:r>
            <a:rPr lang="ru-RU" sz="1800" dirty="0"/>
            <a:t>жилищно-коммунального хозяйства;</a:t>
          </a:r>
        </a:p>
      </dgm:t>
    </dgm:pt>
    <dgm:pt modelId="{C1F03755-9815-4B3E-A68E-8095CD94D0F6}" type="parTrans" cxnId="{20683D8F-F2F0-4F3B-A3FB-EA4D27FC9C9F}">
      <dgm:prSet/>
      <dgm:spPr/>
      <dgm:t>
        <a:bodyPr/>
        <a:lstStyle/>
        <a:p>
          <a:endParaRPr lang="ru-RU"/>
        </a:p>
      </dgm:t>
    </dgm:pt>
    <dgm:pt modelId="{DB23F159-ABF9-4275-8E85-A9AE7F6EA9D8}" type="sibTrans" cxnId="{20683D8F-F2F0-4F3B-A3FB-EA4D27FC9C9F}">
      <dgm:prSet/>
      <dgm:spPr/>
      <dgm:t>
        <a:bodyPr/>
        <a:lstStyle/>
        <a:p>
          <a:endParaRPr lang="ru-RU"/>
        </a:p>
      </dgm:t>
    </dgm:pt>
    <dgm:pt modelId="{F9D47A4A-3874-484B-9006-C22C791E0602}">
      <dgm:prSet custT="1"/>
      <dgm:spPr/>
      <dgm:t>
        <a:bodyPr/>
        <a:lstStyle/>
        <a:p>
          <a:pPr algn="just"/>
          <a:r>
            <a:rPr lang="ru-RU" sz="1800" dirty="0"/>
            <a:t>организации дорожного движения и улично-дорожной сети;</a:t>
          </a:r>
        </a:p>
      </dgm:t>
    </dgm:pt>
    <dgm:pt modelId="{D3B3A674-FF40-4F20-973F-C9F653367895}" type="parTrans" cxnId="{44DAC63F-A0B0-4FD3-8C08-64387A3F0BFD}">
      <dgm:prSet/>
      <dgm:spPr/>
      <dgm:t>
        <a:bodyPr/>
        <a:lstStyle/>
        <a:p>
          <a:endParaRPr lang="ru-RU"/>
        </a:p>
      </dgm:t>
    </dgm:pt>
    <dgm:pt modelId="{9B017175-984F-4A70-B4CA-FB7897E48974}" type="sibTrans" cxnId="{44DAC63F-A0B0-4FD3-8C08-64387A3F0BFD}">
      <dgm:prSet/>
      <dgm:spPr/>
      <dgm:t>
        <a:bodyPr/>
        <a:lstStyle/>
        <a:p>
          <a:endParaRPr lang="ru-RU"/>
        </a:p>
      </dgm:t>
    </dgm:pt>
    <dgm:pt modelId="{EB4B6B50-557D-4824-8EF2-D7C3EE17C20E}">
      <dgm:prSet custT="1"/>
      <dgm:spPr/>
      <dgm:t>
        <a:bodyPr/>
        <a:lstStyle/>
        <a:p>
          <a:pPr algn="just"/>
          <a:r>
            <a:rPr lang="ru-RU" sz="1800" dirty="0"/>
            <a:t>образования;</a:t>
          </a:r>
        </a:p>
      </dgm:t>
    </dgm:pt>
    <dgm:pt modelId="{31B97C8E-D9C6-46DB-BFDB-75518EE06D04}" type="parTrans" cxnId="{06359C2B-1BB3-4D41-8E8D-D69FB00437E6}">
      <dgm:prSet/>
      <dgm:spPr/>
      <dgm:t>
        <a:bodyPr/>
        <a:lstStyle/>
        <a:p>
          <a:endParaRPr lang="ru-RU"/>
        </a:p>
      </dgm:t>
    </dgm:pt>
    <dgm:pt modelId="{14CF2F7A-091E-4EF4-97DB-7BC24421C50D}" type="sibTrans" cxnId="{06359C2B-1BB3-4D41-8E8D-D69FB00437E6}">
      <dgm:prSet/>
      <dgm:spPr/>
      <dgm:t>
        <a:bodyPr/>
        <a:lstStyle/>
        <a:p>
          <a:endParaRPr lang="ru-RU"/>
        </a:p>
      </dgm:t>
    </dgm:pt>
    <dgm:pt modelId="{B1AB7688-D612-4B75-A73A-2B402D518A0F}">
      <dgm:prSet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91440" tIns="91440" rIns="91440" bIns="91440" numCol="1" spcCol="1270"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Коллективные обращения от жителей поступили по вопросам:</a:t>
          </a:r>
        </a:p>
      </dgm:t>
    </dgm:pt>
    <dgm:pt modelId="{AAA626EA-4D85-4A2A-9150-9F4877D0C12B}" type="parTrans" cxnId="{AF0871E2-059A-462F-ACD2-BE5662F1F654}">
      <dgm:prSet/>
      <dgm:spPr/>
      <dgm:t>
        <a:bodyPr/>
        <a:lstStyle/>
        <a:p>
          <a:endParaRPr lang="ru-RU"/>
        </a:p>
      </dgm:t>
    </dgm:pt>
    <dgm:pt modelId="{F8A70318-E236-4268-BD5E-9E96E2FDB011}" type="sibTrans" cxnId="{AF0871E2-059A-462F-ACD2-BE5662F1F654}">
      <dgm:prSet/>
      <dgm:spPr/>
      <dgm:t>
        <a:bodyPr/>
        <a:lstStyle/>
        <a:p>
          <a:endParaRPr lang="ru-RU"/>
        </a:p>
      </dgm:t>
    </dgm:pt>
    <dgm:pt modelId="{773EBBA5-7AE8-4468-B849-7040E3A4FA1E}">
      <dgm:prSet custT="1"/>
      <dgm:spPr/>
      <dgm:t>
        <a:bodyPr/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проведения дезинфекции в МКД по адресу: ул. 1-я </a:t>
          </a:r>
          <a:r>
            <a:rPr lang="ru-RU" sz="18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Вольская</a:t>
          </a:r>
          <a:r>
            <a:rPr lang="ru-RU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д. 13, корп. 2, работа хостела по адресу: ул. 1-я </a:t>
          </a:r>
          <a:r>
            <a:rPr lang="ru-RU" sz="18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Вольская</a:t>
          </a:r>
          <a:r>
            <a:rPr lang="ru-RU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д.13, корп.2;</a:t>
          </a:r>
        </a:p>
      </dgm:t>
    </dgm:pt>
    <dgm:pt modelId="{F92A683A-49F0-4B5F-8496-228C1F7A953B}" type="parTrans" cxnId="{CE8491FC-76E3-4DEC-9386-CFDBAC8DFBB1}">
      <dgm:prSet/>
      <dgm:spPr/>
      <dgm:t>
        <a:bodyPr/>
        <a:lstStyle/>
        <a:p>
          <a:endParaRPr lang="ru-RU"/>
        </a:p>
      </dgm:t>
    </dgm:pt>
    <dgm:pt modelId="{8592A9C0-952E-49FF-9112-F1D865C84906}" type="sibTrans" cxnId="{CE8491FC-76E3-4DEC-9386-CFDBAC8DFBB1}">
      <dgm:prSet/>
      <dgm:spPr/>
      <dgm:t>
        <a:bodyPr/>
        <a:lstStyle/>
        <a:p>
          <a:endParaRPr lang="ru-RU"/>
        </a:p>
      </dgm:t>
    </dgm:pt>
    <dgm:pt modelId="{4AE187F0-C47C-445D-A5A3-9C1C5F120763}">
      <dgm:prSet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91440" tIns="91440" rIns="91440" bIns="91440" numCol="1" spcCol="1270"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Все ответы на обращения предоставлены в установленный законом срок.</a:t>
          </a:r>
        </a:p>
      </dgm:t>
    </dgm:pt>
    <dgm:pt modelId="{5D91D76D-73C0-484B-9BD5-01999042858B}" type="parTrans" cxnId="{D290C45B-2FAF-45B1-8D8E-FF99B62F4F76}">
      <dgm:prSet/>
      <dgm:spPr/>
      <dgm:t>
        <a:bodyPr/>
        <a:lstStyle/>
        <a:p>
          <a:endParaRPr lang="ru-RU"/>
        </a:p>
      </dgm:t>
    </dgm:pt>
    <dgm:pt modelId="{4EE4FE6E-8FC9-47FF-B8DB-D9E88CA2A3AA}" type="sibTrans" cxnId="{D290C45B-2FAF-45B1-8D8E-FF99B62F4F76}">
      <dgm:prSet/>
      <dgm:spPr/>
      <dgm:t>
        <a:bodyPr/>
        <a:lstStyle/>
        <a:p>
          <a:endParaRPr lang="ru-RU"/>
        </a:p>
      </dgm:t>
    </dgm:pt>
    <dgm:pt modelId="{A89DA7F6-C733-462D-832D-EED52D02B07B}">
      <dgm:prSet custT="1"/>
      <dgm:spPr/>
      <dgm:t>
        <a:bodyPr/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установки видеокамер по адресу: ул. Рождественская, д. 21, корп. 2;</a:t>
          </a:r>
        </a:p>
      </dgm:t>
    </dgm:pt>
    <dgm:pt modelId="{F1CCE49F-7DB3-4C9C-B23B-59BA8AE8B2DD}" type="parTrans" cxnId="{EA3098B4-BCC1-48D0-92EC-1041553CA4A3}">
      <dgm:prSet/>
      <dgm:spPr/>
      <dgm:t>
        <a:bodyPr/>
        <a:lstStyle/>
        <a:p>
          <a:endParaRPr lang="ru-RU"/>
        </a:p>
      </dgm:t>
    </dgm:pt>
    <dgm:pt modelId="{D3682C8A-5410-470B-AB62-EB971DC135F8}" type="sibTrans" cxnId="{EA3098B4-BCC1-48D0-92EC-1041553CA4A3}">
      <dgm:prSet/>
      <dgm:spPr/>
      <dgm:t>
        <a:bodyPr/>
        <a:lstStyle/>
        <a:p>
          <a:endParaRPr lang="ru-RU"/>
        </a:p>
      </dgm:t>
    </dgm:pt>
    <dgm:pt modelId="{23559294-C5A4-4559-BDFF-E0954516300A}">
      <dgm:prSet custT="1"/>
      <dgm:spPr/>
      <dgm:t>
        <a:bodyPr/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обустройства плиточного покрытия в местах общего пользования на первых этажах подъездов по адресу: ул. Некрасовкая, д.7. </a:t>
          </a:r>
        </a:p>
      </dgm:t>
    </dgm:pt>
    <dgm:pt modelId="{1C3AEB10-D7C6-49E6-9559-3855109EDFB1}" type="parTrans" cxnId="{D9B5922E-4FF6-48FE-A974-8000EBC4B311}">
      <dgm:prSet/>
      <dgm:spPr/>
      <dgm:t>
        <a:bodyPr/>
        <a:lstStyle/>
        <a:p>
          <a:endParaRPr lang="ru-RU"/>
        </a:p>
      </dgm:t>
    </dgm:pt>
    <dgm:pt modelId="{006FE8B0-588C-484E-80A8-517EF1097AC7}" type="sibTrans" cxnId="{D9B5922E-4FF6-48FE-A974-8000EBC4B311}">
      <dgm:prSet/>
      <dgm:spPr/>
      <dgm:t>
        <a:bodyPr/>
        <a:lstStyle/>
        <a:p>
          <a:endParaRPr lang="ru-RU"/>
        </a:p>
      </dgm:t>
    </dgm:pt>
    <dgm:pt modelId="{06375940-DE42-40C0-A318-31740ABD21D5}">
      <dgm:prSet custT="1"/>
      <dgm:spPr/>
      <dgm:t>
        <a:bodyPr/>
        <a:lstStyle/>
        <a:p>
          <a:pPr algn="just"/>
          <a:r>
            <a:rPr lang="ru-RU" sz="1800" dirty="0"/>
            <a:t>экологии.</a:t>
          </a:r>
        </a:p>
      </dgm:t>
    </dgm:pt>
    <dgm:pt modelId="{A9793291-0BBC-449B-9AFE-43CE5EB180CF}" type="parTrans" cxnId="{C2E6DE2C-4642-4C03-9566-259CECC199FC}">
      <dgm:prSet/>
      <dgm:spPr/>
      <dgm:t>
        <a:bodyPr/>
        <a:lstStyle/>
        <a:p>
          <a:endParaRPr lang="ru-RU"/>
        </a:p>
      </dgm:t>
    </dgm:pt>
    <dgm:pt modelId="{38C7C0AF-471D-44C0-AE9C-BAA1CED666FF}" type="sibTrans" cxnId="{C2E6DE2C-4642-4C03-9566-259CECC199FC}">
      <dgm:prSet/>
      <dgm:spPr/>
      <dgm:t>
        <a:bodyPr/>
        <a:lstStyle/>
        <a:p>
          <a:endParaRPr lang="ru-RU"/>
        </a:p>
      </dgm:t>
    </dgm:pt>
    <dgm:pt modelId="{22CB3BA1-DBC5-47FA-95EE-5101CCC92D5D}" type="pres">
      <dgm:prSet presAssocID="{275F19DA-3DD5-440D-B964-E4F875F8E6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4AE634-8930-4FA4-83BD-AFE83EFE679E}" type="pres">
      <dgm:prSet presAssocID="{C7886B23-13AE-477A-8A94-3024E0CB33D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C9D32-0001-4CD6-9108-8036586299F9}" type="pres">
      <dgm:prSet presAssocID="{C7886B23-13AE-477A-8A94-3024E0CB33D8}" presName="childText" presStyleLbl="revTx" presStyleIdx="0" presStyleCnt="2" custScaleY="113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DE96A-40DB-441D-B03D-8603202DB620}" type="pres">
      <dgm:prSet presAssocID="{B1AB7688-D612-4B75-A73A-2B402D518A0F}" presName="parentText" presStyleLbl="node1" presStyleIdx="1" presStyleCnt="3">
        <dgm:presLayoutVars>
          <dgm:chMax val="0"/>
          <dgm:bulletEnabled val="1"/>
        </dgm:presLayoutVars>
      </dgm:prSet>
      <dgm:spPr>
        <a:xfrm>
          <a:off x="0" y="3719912"/>
          <a:ext cx="5406657" cy="1216800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F33262AF-0176-4995-939E-52ADD656CB8F}" type="pres">
      <dgm:prSet presAssocID="{B1AB7688-D612-4B75-A73A-2B402D518A0F}" presName="childText" presStyleLbl="revTx" presStyleIdx="1" presStyleCnt="2" custScaleY="111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A0DC5-7FEC-423C-B882-8494D8347E3F}" type="pres">
      <dgm:prSet presAssocID="{4AE187F0-C47C-445D-A5A3-9C1C5F120763}" presName="parentText" presStyleLbl="node1" presStyleIdx="2" presStyleCnt="3">
        <dgm:presLayoutVars>
          <dgm:chMax val="0"/>
          <dgm:bulletEnabled val="1"/>
        </dgm:presLayoutVars>
      </dgm:prSet>
      <dgm:spPr>
        <a:xfrm>
          <a:off x="0" y="4815562"/>
          <a:ext cx="7036203" cy="837077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C2E6DE2C-4642-4C03-9566-259CECC199FC}" srcId="{C7886B23-13AE-477A-8A94-3024E0CB33D8}" destId="{06375940-DE42-40C0-A318-31740ABD21D5}" srcOrd="4" destOrd="0" parTransId="{A9793291-0BBC-449B-9AFE-43CE5EB180CF}" sibTransId="{38C7C0AF-471D-44C0-AE9C-BAA1CED666FF}"/>
    <dgm:cxn modelId="{B987D829-E6E7-4BFA-830D-B74D89C1A349}" type="presOf" srcId="{275F19DA-3DD5-440D-B964-E4F875F8E621}" destId="{22CB3BA1-DBC5-47FA-95EE-5101CCC92D5D}" srcOrd="0" destOrd="0" presId="urn:microsoft.com/office/officeart/2005/8/layout/vList2"/>
    <dgm:cxn modelId="{EA3098B4-BCC1-48D0-92EC-1041553CA4A3}" srcId="{B1AB7688-D612-4B75-A73A-2B402D518A0F}" destId="{A89DA7F6-C733-462D-832D-EED52D02B07B}" srcOrd="1" destOrd="0" parTransId="{F1CCE49F-7DB3-4C9C-B23B-59BA8AE8B2DD}" sibTransId="{D3682C8A-5410-470B-AB62-EB971DC135F8}"/>
    <dgm:cxn modelId="{B2CFF712-DF99-4589-BE34-5CF7D5CD3C0C}" type="presOf" srcId="{D4576C6D-ADD6-4DF1-BAE4-5FEE6C5D4CCD}" destId="{C08C9D32-0001-4CD6-9108-8036586299F9}" srcOrd="0" destOrd="0" presId="urn:microsoft.com/office/officeart/2005/8/layout/vList2"/>
    <dgm:cxn modelId="{CE8491FC-76E3-4DEC-9386-CFDBAC8DFBB1}" srcId="{B1AB7688-D612-4B75-A73A-2B402D518A0F}" destId="{773EBBA5-7AE8-4468-B849-7040E3A4FA1E}" srcOrd="0" destOrd="0" parTransId="{F92A683A-49F0-4B5F-8496-228C1F7A953B}" sibTransId="{8592A9C0-952E-49FF-9112-F1D865C84906}"/>
    <dgm:cxn modelId="{0F925058-6207-4B5E-9347-755519315E1E}" type="presOf" srcId="{4AE187F0-C47C-445D-A5A3-9C1C5F120763}" destId="{FA5A0DC5-7FEC-423C-B882-8494D8347E3F}" srcOrd="0" destOrd="0" presId="urn:microsoft.com/office/officeart/2005/8/layout/vList2"/>
    <dgm:cxn modelId="{E9936EA9-107B-4C9F-AC6D-41E3758145B1}" srcId="{275F19DA-3DD5-440D-B964-E4F875F8E621}" destId="{C7886B23-13AE-477A-8A94-3024E0CB33D8}" srcOrd="0" destOrd="0" parTransId="{DA6D9911-8A90-4BBD-A5CA-165E2CB3FEBF}" sibTransId="{4F8DF9B5-52C2-46C5-9587-8970F092BE02}"/>
    <dgm:cxn modelId="{F1EA282E-D517-4D9D-8EE7-AAAE4637302D}" type="presOf" srcId="{773EBBA5-7AE8-4468-B849-7040E3A4FA1E}" destId="{F33262AF-0176-4995-939E-52ADD656CB8F}" srcOrd="0" destOrd="0" presId="urn:microsoft.com/office/officeart/2005/8/layout/vList2"/>
    <dgm:cxn modelId="{043E9C3C-F19C-43DA-902F-F985E42FAEF2}" type="presOf" srcId="{23559294-C5A4-4559-BDFF-E0954516300A}" destId="{F33262AF-0176-4995-939E-52ADD656CB8F}" srcOrd="0" destOrd="2" presId="urn:microsoft.com/office/officeart/2005/8/layout/vList2"/>
    <dgm:cxn modelId="{D754471D-8B52-40AE-9AD6-ACB9B4F69481}" type="presOf" srcId="{06375940-DE42-40C0-A318-31740ABD21D5}" destId="{C08C9D32-0001-4CD6-9108-8036586299F9}" srcOrd="0" destOrd="4" presId="urn:microsoft.com/office/officeart/2005/8/layout/vList2"/>
    <dgm:cxn modelId="{AF0871E2-059A-462F-ACD2-BE5662F1F654}" srcId="{275F19DA-3DD5-440D-B964-E4F875F8E621}" destId="{B1AB7688-D612-4B75-A73A-2B402D518A0F}" srcOrd="1" destOrd="0" parTransId="{AAA626EA-4D85-4A2A-9150-9F4877D0C12B}" sibTransId="{F8A70318-E236-4268-BD5E-9E96E2FDB011}"/>
    <dgm:cxn modelId="{20683D8F-F2F0-4F3B-A3FB-EA4D27FC9C9F}" srcId="{C7886B23-13AE-477A-8A94-3024E0CB33D8}" destId="{43676410-797E-4C3A-A4CB-A09039460393}" srcOrd="1" destOrd="0" parTransId="{C1F03755-9815-4B3E-A68E-8095CD94D0F6}" sibTransId="{DB23F159-ABF9-4275-8E85-A9AE7F6EA9D8}"/>
    <dgm:cxn modelId="{D290C45B-2FAF-45B1-8D8E-FF99B62F4F76}" srcId="{275F19DA-3DD5-440D-B964-E4F875F8E621}" destId="{4AE187F0-C47C-445D-A5A3-9C1C5F120763}" srcOrd="2" destOrd="0" parTransId="{5D91D76D-73C0-484B-9BD5-01999042858B}" sibTransId="{4EE4FE6E-8FC9-47FF-B8DB-D9E88CA2A3AA}"/>
    <dgm:cxn modelId="{1B11D8CF-0E65-4B03-96CB-EF9A64B1289B}" type="presOf" srcId="{B1AB7688-D612-4B75-A73A-2B402D518A0F}" destId="{149DE96A-40DB-441D-B03D-8603202DB620}" srcOrd="0" destOrd="0" presId="urn:microsoft.com/office/officeart/2005/8/layout/vList2"/>
    <dgm:cxn modelId="{A1B4F506-D1E8-4DAD-99EE-F5124B96DC2F}" srcId="{C7886B23-13AE-477A-8A94-3024E0CB33D8}" destId="{D4576C6D-ADD6-4DF1-BAE4-5FEE6C5D4CCD}" srcOrd="0" destOrd="0" parTransId="{96D436D0-5E8A-4404-B517-B775CD77E0C0}" sibTransId="{9DAE5691-CB61-4331-97E5-3EB66C986243}"/>
    <dgm:cxn modelId="{06359C2B-1BB3-4D41-8E8D-D69FB00437E6}" srcId="{C7886B23-13AE-477A-8A94-3024E0CB33D8}" destId="{EB4B6B50-557D-4824-8EF2-D7C3EE17C20E}" srcOrd="3" destOrd="0" parTransId="{31B97C8E-D9C6-46DB-BFDB-75518EE06D04}" sibTransId="{14CF2F7A-091E-4EF4-97DB-7BC24421C50D}"/>
    <dgm:cxn modelId="{7B36F4F9-2566-488E-9551-344F1921C1F2}" type="presOf" srcId="{43676410-797E-4C3A-A4CB-A09039460393}" destId="{C08C9D32-0001-4CD6-9108-8036586299F9}" srcOrd="0" destOrd="1" presId="urn:microsoft.com/office/officeart/2005/8/layout/vList2"/>
    <dgm:cxn modelId="{FFF8812B-BB48-4F7D-AC19-F0143643F822}" type="presOf" srcId="{A89DA7F6-C733-462D-832D-EED52D02B07B}" destId="{F33262AF-0176-4995-939E-52ADD656CB8F}" srcOrd="0" destOrd="1" presId="urn:microsoft.com/office/officeart/2005/8/layout/vList2"/>
    <dgm:cxn modelId="{C814254A-54E5-4D03-9D8E-87A111CF4E2E}" type="presOf" srcId="{F9D47A4A-3874-484B-9006-C22C791E0602}" destId="{C08C9D32-0001-4CD6-9108-8036586299F9}" srcOrd="0" destOrd="2" presId="urn:microsoft.com/office/officeart/2005/8/layout/vList2"/>
    <dgm:cxn modelId="{D9B5922E-4FF6-48FE-A974-8000EBC4B311}" srcId="{B1AB7688-D612-4B75-A73A-2B402D518A0F}" destId="{23559294-C5A4-4559-BDFF-E0954516300A}" srcOrd="2" destOrd="0" parTransId="{1C3AEB10-D7C6-49E6-9559-3855109EDFB1}" sibTransId="{006FE8B0-588C-484E-80A8-517EF1097AC7}"/>
    <dgm:cxn modelId="{574763AD-6B1A-4D0B-AFD8-2CA30DD0680B}" type="presOf" srcId="{C7886B23-13AE-477A-8A94-3024E0CB33D8}" destId="{F84AE634-8930-4FA4-83BD-AFE83EFE679E}" srcOrd="0" destOrd="0" presId="urn:microsoft.com/office/officeart/2005/8/layout/vList2"/>
    <dgm:cxn modelId="{44DAC63F-A0B0-4FD3-8C08-64387A3F0BFD}" srcId="{C7886B23-13AE-477A-8A94-3024E0CB33D8}" destId="{F9D47A4A-3874-484B-9006-C22C791E0602}" srcOrd="2" destOrd="0" parTransId="{D3B3A674-FF40-4F20-973F-C9F653367895}" sibTransId="{9B017175-984F-4A70-B4CA-FB7897E48974}"/>
    <dgm:cxn modelId="{1F18F34B-D2A7-40E2-A9FC-DC3FA2B4DB59}" type="presOf" srcId="{EB4B6B50-557D-4824-8EF2-D7C3EE17C20E}" destId="{C08C9D32-0001-4CD6-9108-8036586299F9}" srcOrd="0" destOrd="3" presId="urn:microsoft.com/office/officeart/2005/8/layout/vList2"/>
    <dgm:cxn modelId="{C3497B8F-11BF-4451-9EF8-D78031E6CF9A}" type="presParOf" srcId="{22CB3BA1-DBC5-47FA-95EE-5101CCC92D5D}" destId="{F84AE634-8930-4FA4-83BD-AFE83EFE679E}" srcOrd="0" destOrd="0" presId="urn:microsoft.com/office/officeart/2005/8/layout/vList2"/>
    <dgm:cxn modelId="{07680DF8-693C-4129-8F24-D05F002DF51A}" type="presParOf" srcId="{22CB3BA1-DBC5-47FA-95EE-5101CCC92D5D}" destId="{C08C9D32-0001-4CD6-9108-8036586299F9}" srcOrd="1" destOrd="0" presId="urn:microsoft.com/office/officeart/2005/8/layout/vList2"/>
    <dgm:cxn modelId="{D8FA9427-ACD9-4774-ADE1-990581C3DC6B}" type="presParOf" srcId="{22CB3BA1-DBC5-47FA-95EE-5101CCC92D5D}" destId="{149DE96A-40DB-441D-B03D-8603202DB620}" srcOrd="2" destOrd="0" presId="urn:microsoft.com/office/officeart/2005/8/layout/vList2"/>
    <dgm:cxn modelId="{E7B63329-1883-48BF-A5A1-0FA44F7EE0C4}" type="presParOf" srcId="{22CB3BA1-DBC5-47FA-95EE-5101CCC92D5D}" destId="{F33262AF-0176-4995-939E-52ADD656CB8F}" srcOrd="3" destOrd="0" presId="urn:microsoft.com/office/officeart/2005/8/layout/vList2"/>
    <dgm:cxn modelId="{E01EF5CA-47AF-45A7-AB61-ACA36AD4FD2C}" type="presParOf" srcId="{22CB3BA1-DBC5-47FA-95EE-5101CCC92D5D}" destId="{FA5A0DC5-7FEC-423C-B882-8494D8347E3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B218DC1-033D-4298-B406-C5637446A24B}" type="doc">
      <dgm:prSet loTypeId="urn:microsoft.com/office/officeart/2005/8/layout/vList4" loCatId="list" qsTypeId="urn:microsoft.com/office/officeart/2005/8/quickstyle/simple3" qsCatId="simple" csTypeId="urn:microsoft.com/office/officeart/2005/8/colors/accent5_5" csCatId="accent5" phldr="1"/>
      <dgm:spPr/>
    </dgm:pt>
    <dgm:pt modelId="{6FE44FAF-ACD7-4B4B-818E-E0FD3D051C30}">
      <dgm:prSet phldrT="[Текст]" custT="1"/>
      <dgm:spPr>
        <a:xfrm>
          <a:off x="0" y="0"/>
          <a:ext cx="8128000" cy="12594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Физкультурно-оздоровительный комплекс по адресу: Проектируемый проезд 6392 (</a:t>
          </a:r>
          <a:r>
            <a:rPr lang="ru-RU" sz="2000" dirty="0" err="1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мкр</a:t>
          </a: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. 2, рядом с корп. 20) за счет средств инвестора ООО «БРАВО-М»;</a:t>
          </a:r>
        </a:p>
      </dgm:t>
    </dgm:pt>
    <dgm:pt modelId="{DD1E1FEF-F83A-4149-BD3C-F0905D0454A8}" type="parTrans" cxnId="{418BD5B5-BD5A-4DA3-8AC5-8748D6DBAFC7}">
      <dgm:prSet/>
      <dgm:spPr/>
      <dgm:t>
        <a:bodyPr/>
        <a:lstStyle/>
        <a:p>
          <a:endParaRPr lang="ru-RU"/>
        </a:p>
      </dgm:t>
    </dgm:pt>
    <dgm:pt modelId="{350D0B60-2889-4A55-B0C5-D0D0AD9B8ABB}" type="sibTrans" cxnId="{418BD5B5-BD5A-4DA3-8AC5-8748D6DBAFC7}">
      <dgm:prSet/>
      <dgm:spPr/>
      <dgm:t>
        <a:bodyPr/>
        <a:lstStyle/>
        <a:p>
          <a:endParaRPr lang="ru-RU"/>
        </a:p>
      </dgm:t>
    </dgm:pt>
    <dgm:pt modelId="{788924E7-6F9F-4691-BDAD-14767442956B}">
      <dgm:prSet phldrT="[Текст]" custT="1"/>
      <dgm:spPr>
        <a:xfrm>
          <a:off x="0" y="1385358"/>
          <a:ext cx="8128000" cy="12594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4-х многоквартирных жилых дома в кварталах 12, 13 общей площадью 95,1 тыс. </a:t>
          </a:r>
          <a:r>
            <a:rPr lang="ru-RU" sz="2000" dirty="0" err="1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кв.м</a:t>
          </a: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., построенных за счет средств инвестора ООО «Авеста-Строй» и ООО «</a:t>
          </a:r>
          <a:r>
            <a:rPr lang="ru-RU" sz="2000" dirty="0" err="1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Некрасовка</a:t>
          </a: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 Инвест»;</a:t>
          </a:r>
        </a:p>
      </dgm:t>
    </dgm:pt>
    <dgm:pt modelId="{A1856F7D-9D87-4D11-B469-7A73396EA141}" type="parTrans" cxnId="{AE3A80F0-ECEF-47ED-ADDF-53186029A088}">
      <dgm:prSet/>
      <dgm:spPr/>
      <dgm:t>
        <a:bodyPr/>
        <a:lstStyle/>
        <a:p>
          <a:endParaRPr lang="ru-RU"/>
        </a:p>
      </dgm:t>
    </dgm:pt>
    <dgm:pt modelId="{47302BF3-79D4-4A7F-BDA0-51139286F10C}" type="sibTrans" cxnId="{AE3A80F0-ECEF-47ED-ADDF-53186029A088}">
      <dgm:prSet/>
      <dgm:spPr/>
      <dgm:t>
        <a:bodyPr/>
        <a:lstStyle/>
        <a:p>
          <a:endParaRPr lang="ru-RU"/>
        </a:p>
      </dgm:t>
    </dgm:pt>
    <dgm:pt modelId="{34CDEC83-C36E-475D-BE7F-80781E9CE6D3}">
      <dgm:prSet phldrT="[Текст]" custT="1"/>
      <dgm:spPr>
        <a:xfrm>
          <a:off x="0" y="2770716"/>
          <a:ext cx="8128000" cy="12594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дороги и городские инженерные коммуникации для комплексной застройки кварталов 15, 17 (продолжение ул. Маресьева, ул. Вертолетчиков, ул. Маршала Еременко);</a:t>
          </a:r>
        </a:p>
      </dgm:t>
    </dgm:pt>
    <dgm:pt modelId="{9CAD7566-ADBD-437B-90D9-AA7E50E0A008}" type="parTrans" cxnId="{58F28FC2-B2DB-4E1A-8C0A-07D9E7072C40}">
      <dgm:prSet/>
      <dgm:spPr/>
      <dgm:t>
        <a:bodyPr/>
        <a:lstStyle/>
        <a:p>
          <a:endParaRPr lang="ru-RU"/>
        </a:p>
      </dgm:t>
    </dgm:pt>
    <dgm:pt modelId="{73125D4B-30D5-45FD-BA83-3B51F6F5101C}" type="sibTrans" cxnId="{58F28FC2-B2DB-4E1A-8C0A-07D9E7072C40}">
      <dgm:prSet/>
      <dgm:spPr/>
      <dgm:t>
        <a:bodyPr/>
        <a:lstStyle/>
        <a:p>
          <a:endParaRPr lang="ru-RU"/>
        </a:p>
      </dgm:t>
    </dgm:pt>
    <dgm:pt modelId="{39BFB0DD-D622-4AFF-9536-EDA2867BEB1C}">
      <dgm:prSet phldrT="[Текст]" custT="1"/>
      <dgm:spPr>
        <a:xfrm>
          <a:off x="0" y="4156075"/>
          <a:ext cx="8128000" cy="125941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здания многоуровневого гаража с объектами, предназначенными для продажи товаров по адресу: ул. Рождественская, квартал 1 общей площадью 7 115,4 </a:t>
          </a:r>
          <a:r>
            <a:rPr lang="ru-RU" sz="2000" dirty="0" err="1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кв.м</a:t>
          </a: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. за счет средств инвестора ООО «Атлант-ТАН».</a:t>
          </a:r>
        </a:p>
      </dgm:t>
    </dgm:pt>
    <dgm:pt modelId="{06DB26E3-0F66-4EB5-AE8A-00AD811AC881}" type="parTrans" cxnId="{23DFFC5B-BA89-4316-A974-0B2F2CE75AF8}">
      <dgm:prSet/>
      <dgm:spPr/>
      <dgm:t>
        <a:bodyPr/>
        <a:lstStyle/>
        <a:p>
          <a:endParaRPr lang="ru-RU"/>
        </a:p>
      </dgm:t>
    </dgm:pt>
    <dgm:pt modelId="{15792E0F-CF92-403A-9E5A-7201369F445B}" type="sibTrans" cxnId="{23DFFC5B-BA89-4316-A974-0B2F2CE75AF8}">
      <dgm:prSet/>
      <dgm:spPr/>
      <dgm:t>
        <a:bodyPr/>
        <a:lstStyle/>
        <a:p>
          <a:endParaRPr lang="ru-RU"/>
        </a:p>
      </dgm:t>
    </dgm:pt>
    <dgm:pt modelId="{65380560-5FD7-452A-936F-BD9F47764B28}" type="pres">
      <dgm:prSet presAssocID="{4B218DC1-033D-4298-B406-C5637446A24B}" presName="linear" presStyleCnt="0">
        <dgm:presLayoutVars>
          <dgm:dir/>
          <dgm:resizeHandles val="exact"/>
        </dgm:presLayoutVars>
      </dgm:prSet>
      <dgm:spPr/>
    </dgm:pt>
    <dgm:pt modelId="{C0CDB710-2943-4B91-B9D3-5CE0904750E3}" type="pres">
      <dgm:prSet presAssocID="{6FE44FAF-ACD7-4B4B-818E-E0FD3D051C30}" presName="comp" presStyleCnt="0"/>
      <dgm:spPr/>
    </dgm:pt>
    <dgm:pt modelId="{C3A2F5EC-1DA8-4536-8133-AECC9C42433E}" type="pres">
      <dgm:prSet presAssocID="{6FE44FAF-ACD7-4B4B-818E-E0FD3D051C30}" presName="box" presStyleLbl="node1" presStyleIdx="0" presStyleCnt="4"/>
      <dgm:spPr/>
      <dgm:t>
        <a:bodyPr/>
        <a:lstStyle/>
        <a:p>
          <a:endParaRPr lang="ru-RU"/>
        </a:p>
      </dgm:t>
    </dgm:pt>
    <dgm:pt modelId="{88B20833-7338-4A83-BB37-6B624CFABD74}" type="pres">
      <dgm:prSet presAssocID="{6FE44FAF-ACD7-4B4B-818E-E0FD3D051C30}" presName="img" presStyleLbl="fgImgPlace1" presStyleIdx="0" presStyleCnt="4" custScaleX="98562" custScaleY="156543"/>
      <dgm:spPr>
        <a:xfrm>
          <a:off x="125941" y="125941"/>
          <a:ext cx="1625600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</dgm:spPr>
    </dgm:pt>
    <dgm:pt modelId="{B16168C7-2A30-413E-849E-B267FBA86B4D}" type="pres">
      <dgm:prSet presAssocID="{6FE44FAF-ACD7-4B4B-818E-E0FD3D051C3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04759-79BA-4530-8454-6113C9338B36}" type="pres">
      <dgm:prSet presAssocID="{350D0B60-2889-4A55-B0C5-D0D0AD9B8ABB}" presName="spacer" presStyleCnt="0"/>
      <dgm:spPr/>
    </dgm:pt>
    <dgm:pt modelId="{FC585E15-0A6C-4964-8D41-B2566E494D0F}" type="pres">
      <dgm:prSet presAssocID="{788924E7-6F9F-4691-BDAD-14767442956B}" presName="comp" presStyleCnt="0"/>
      <dgm:spPr/>
    </dgm:pt>
    <dgm:pt modelId="{403ABF3C-79B3-4801-9AFF-4FFF947B47BE}" type="pres">
      <dgm:prSet presAssocID="{788924E7-6F9F-4691-BDAD-14767442956B}" presName="box" presStyleLbl="node1" presStyleIdx="1" presStyleCnt="4"/>
      <dgm:spPr/>
      <dgm:t>
        <a:bodyPr/>
        <a:lstStyle/>
        <a:p>
          <a:endParaRPr lang="ru-RU"/>
        </a:p>
      </dgm:t>
    </dgm:pt>
    <dgm:pt modelId="{B8FA17D9-26AB-429C-A389-62D987A26A49}" type="pres">
      <dgm:prSet presAssocID="{788924E7-6F9F-4691-BDAD-14767442956B}" presName="img" presStyleLbl="fgImgPlace1" presStyleIdx="1" presStyleCnt="4" custScaleX="98562" custScaleY="145426"/>
      <dgm:spPr>
        <a:xfrm>
          <a:off x="125941" y="1511300"/>
          <a:ext cx="1625600" cy="100753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421" t="-17416" r="-421" b="-2584"/>
          </a:stretch>
        </a:blipFill>
      </dgm:spPr>
    </dgm:pt>
    <dgm:pt modelId="{E8342543-A4BF-457E-BA67-ECCC814CAC9C}" type="pres">
      <dgm:prSet presAssocID="{788924E7-6F9F-4691-BDAD-14767442956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AD030-1A66-4840-B4D5-9C4082753087}" type="pres">
      <dgm:prSet presAssocID="{47302BF3-79D4-4A7F-BDA0-51139286F10C}" presName="spacer" presStyleCnt="0"/>
      <dgm:spPr/>
    </dgm:pt>
    <dgm:pt modelId="{C72C636C-1572-4BDB-BC20-DADA35B3E033}" type="pres">
      <dgm:prSet presAssocID="{34CDEC83-C36E-475D-BE7F-80781E9CE6D3}" presName="comp" presStyleCnt="0"/>
      <dgm:spPr/>
    </dgm:pt>
    <dgm:pt modelId="{511F82FE-092E-4051-9150-01978E21AA56}" type="pres">
      <dgm:prSet presAssocID="{34CDEC83-C36E-475D-BE7F-80781E9CE6D3}" presName="box" presStyleLbl="node1" presStyleIdx="2" presStyleCnt="4"/>
      <dgm:spPr/>
      <dgm:t>
        <a:bodyPr/>
        <a:lstStyle/>
        <a:p>
          <a:endParaRPr lang="ru-RU"/>
        </a:p>
      </dgm:t>
    </dgm:pt>
    <dgm:pt modelId="{F0B671E4-1D45-4DD6-9906-36F9D6337C8F}" type="pres">
      <dgm:prSet presAssocID="{34CDEC83-C36E-475D-BE7F-80781E9CE6D3}" presName="img" presStyleLbl="fgImgPlace1" presStyleIdx="2" presStyleCnt="4" custScaleX="98562" custScaleY="148539"/>
      <dgm:spPr>
        <a:xfrm>
          <a:off x="125941" y="2896658"/>
          <a:ext cx="1625600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</dgm:spPr>
    </dgm:pt>
    <dgm:pt modelId="{57C17A1C-CE91-4C62-8A36-30914D6CA888}" type="pres">
      <dgm:prSet presAssocID="{34CDEC83-C36E-475D-BE7F-80781E9CE6D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F3D08-E23E-4826-A6BF-E65A8483485E}" type="pres">
      <dgm:prSet presAssocID="{73125D4B-30D5-45FD-BA83-3B51F6F5101C}" presName="spacer" presStyleCnt="0"/>
      <dgm:spPr/>
    </dgm:pt>
    <dgm:pt modelId="{07DEA29C-6B71-448A-99CF-3DEE0610A8C0}" type="pres">
      <dgm:prSet presAssocID="{39BFB0DD-D622-4AFF-9536-EDA2867BEB1C}" presName="comp" presStyleCnt="0"/>
      <dgm:spPr/>
    </dgm:pt>
    <dgm:pt modelId="{FC091045-A635-4542-BFE5-704DBC21B6A1}" type="pres">
      <dgm:prSet presAssocID="{39BFB0DD-D622-4AFF-9536-EDA2867BEB1C}" presName="box" presStyleLbl="node1" presStyleIdx="3" presStyleCnt="4"/>
      <dgm:spPr/>
      <dgm:t>
        <a:bodyPr/>
        <a:lstStyle/>
        <a:p>
          <a:endParaRPr lang="ru-RU"/>
        </a:p>
      </dgm:t>
    </dgm:pt>
    <dgm:pt modelId="{88E53173-5819-4BF1-A529-89AE8D22DAC7}" type="pres">
      <dgm:prSet presAssocID="{39BFB0DD-D622-4AFF-9536-EDA2867BEB1C}" presName="img" presStyleLbl="fgImgPlace1" presStyleIdx="3" presStyleCnt="4" custScaleX="98530" custScaleY="153466"/>
      <dgm:spPr>
        <a:xfrm>
          <a:off x="125941" y="4282016"/>
          <a:ext cx="1625600" cy="100753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/>
          <a:srcRect/>
          <a:stretch>
            <a:fillRect l="-16525" t="85" r="-11475" b="-85"/>
          </a:stretch>
        </a:blipFill>
      </dgm:spPr>
    </dgm:pt>
    <dgm:pt modelId="{472713C3-5492-4F01-AC0D-D7A84FD1ECEF}" type="pres">
      <dgm:prSet presAssocID="{39BFB0DD-D622-4AFF-9536-EDA2867BEB1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F28FC2-B2DB-4E1A-8C0A-07D9E7072C40}" srcId="{4B218DC1-033D-4298-B406-C5637446A24B}" destId="{34CDEC83-C36E-475D-BE7F-80781E9CE6D3}" srcOrd="2" destOrd="0" parTransId="{9CAD7566-ADBD-437B-90D9-AA7E50E0A008}" sibTransId="{73125D4B-30D5-45FD-BA83-3B51F6F5101C}"/>
    <dgm:cxn modelId="{71D25747-EBB2-420C-A877-B0BC5ACBF831}" type="presOf" srcId="{788924E7-6F9F-4691-BDAD-14767442956B}" destId="{403ABF3C-79B3-4801-9AFF-4FFF947B47BE}" srcOrd="0" destOrd="0" presId="urn:microsoft.com/office/officeart/2005/8/layout/vList4"/>
    <dgm:cxn modelId="{EF917A77-6C03-4D3B-9479-FFAE62455025}" type="presOf" srcId="{34CDEC83-C36E-475D-BE7F-80781E9CE6D3}" destId="{511F82FE-092E-4051-9150-01978E21AA56}" srcOrd="0" destOrd="0" presId="urn:microsoft.com/office/officeart/2005/8/layout/vList4"/>
    <dgm:cxn modelId="{418BD5B5-BD5A-4DA3-8AC5-8748D6DBAFC7}" srcId="{4B218DC1-033D-4298-B406-C5637446A24B}" destId="{6FE44FAF-ACD7-4B4B-818E-E0FD3D051C30}" srcOrd="0" destOrd="0" parTransId="{DD1E1FEF-F83A-4149-BD3C-F0905D0454A8}" sibTransId="{350D0B60-2889-4A55-B0C5-D0D0AD9B8ABB}"/>
    <dgm:cxn modelId="{00EDD832-39C5-4B07-BBD2-9DE1C23A85C7}" type="presOf" srcId="{6FE44FAF-ACD7-4B4B-818E-E0FD3D051C30}" destId="{B16168C7-2A30-413E-849E-B267FBA86B4D}" srcOrd="1" destOrd="0" presId="urn:microsoft.com/office/officeart/2005/8/layout/vList4"/>
    <dgm:cxn modelId="{340DD920-6504-42C1-B003-4434D95DD012}" type="presOf" srcId="{39BFB0DD-D622-4AFF-9536-EDA2867BEB1C}" destId="{472713C3-5492-4F01-AC0D-D7A84FD1ECEF}" srcOrd="1" destOrd="0" presId="urn:microsoft.com/office/officeart/2005/8/layout/vList4"/>
    <dgm:cxn modelId="{80916233-916D-458F-9BE2-A262BA26D2D0}" type="presOf" srcId="{34CDEC83-C36E-475D-BE7F-80781E9CE6D3}" destId="{57C17A1C-CE91-4C62-8A36-30914D6CA888}" srcOrd="1" destOrd="0" presId="urn:microsoft.com/office/officeart/2005/8/layout/vList4"/>
    <dgm:cxn modelId="{75D558C8-D7E3-472B-861E-0E9225D8BAF9}" type="presOf" srcId="{4B218DC1-033D-4298-B406-C5637446A24B}" destId="{65380560-5FD7-452A-936F-BD9F47764B28}" srcOrd="0" destOrd="0" presId="urn:microsoft.com/office/officeart/2005/8/layout/vList4"/>
    <dgm:cxn modelId="{23DFFC5B-BA89-4316-A974-0B2F2CE75AF8}" srcId="{4B218DC1-033D-4298-B406-C5637446A24B}" destId="{39BFB0DD-D622-4AFF-9536-EDA2867BEB1C}" srcOrd="3" destOrd="0" parTransId="{06DB26E3-0F66-4EB5-AE8A-00AD811AC881}" sibTransId="{15792E0F-CF92-403A-9E5A-7201369F445B}"/>
    <dgm:cxn modelId="{AE3A80F0-ECEF-47ED-ADDF-53186029A088}" srcId="{4B218DC1-033D-4298-B406-C5637446A24B}" destId="{788924E7-6F9F-4691-BDAD-14767442956B}" srcOrd="1" destOrd="0" parTransId="{A1856F7D-9D87-4D11-B469-7A73396EA141}" sibTransId="{47302BF3-79D4-4A7F-BDA0-51139286F10C}"/>
    <dgm:cxn modelId="{63ACCDF5-7AB4-4C54-B8E9-BBE6F5719A75}" type="presOf" srcId="{788924E7-6F9F-4691-BDAD-14767442956B}" destId="{E8342543-A4BF-457E-BA67-ECCC814CAC9C}" srcOrd="1" destOrd="0" presId="urn:microsoft.com/office/officeart/2005/8/layout/vList4"/>
    <dgm:cxn modelId="{4D3112BF-A724-431C-B826-7A06766385B3}" type="presOf" srcId="{39BFB0DD-D622-4AFF-9536-EDA2867BEB1C}" destId="{FC091045-A635-4542-BFE5-704DBC21B6A1}" srcOrd="0" destOrd="0" presId="urn:microsoft.com/office/officeart/2005/8/layout/vList4"/>
    <dgm:cxn modelId="{E43BAAA3-763B-4057-B453-A96754301167}" type="presOf" srcId="{6FE44FAF-ACD7-4B4B-818E-E0FD3D051C30}" destId="{C3A2F5EC-1DA8-4536-8133-AECC9C42433E}" srcOrd="0" destOrd="0" presId="urn:microsoft.com/office/officeart/2005/8/layout/vList4"/>
    <dgm:cxn modelId="{D4C75E59-A9A1-488F-81EC-C1D3B2797EC2}" type="presParOf" srcId="{65380560-5FD7-452A-936F-BD9F47764B28}" destId="{C0CDB710-2943-4B91-B9D3-5CE0904750E3}" srcOrd="0" destOrd="0" presId="urn:microsoft.com/office/officeart/2005/8/layout/vList4"/>
    <dgm:cxn modelId="{D4A5C012-A9BB-495C-82B1-7C73A51B7DE3}" type="presParOf" srcId="{C0CDB710-2943-4B91-B9D3-5CE0904750E3}" destId="{C3A2F5EC-1DA8-4536-8133-AECC9C42433E}" srcOrd="0" destOrd="0" presId="urn:microsoft.com/office/officeart/2005/8/layout/vList4"/>
    <dgm:cxn modelId="{9773167B-C0E2-4B06-8677-708432057063}" type="presParOf" srcId="{C0CDB710-2943-4B91-B9D3-5CE0904750E3}" destId="{88B20833-7338-4A83-BB37-6B624CFABD74}" srcOrd="1" destOrd="0" presId="urn:microsoft.com/office/officeart/2005/8/layout/vList4"/>
    <dgm:cxn modelId="{68601C28-3266-44A1-98A8-0D65C3465565}" type="presParOf" srcId="{C0CDB710-2943-4B91-B9D3-5CE0904750E3}" destId="{B16168C7-2A30-413E-849E-B267FBA86B4D}" srcOrd="2" destOrd="0" presId="urn:microsoft.com/office/officeart/2005/8/layout/vList4"/>
    <dgm:cxn modelId="{FF4E3CC0-D87C-4C66-963C-853E9C8D78B2}" type="presParOf" srcId="{65380560-5FD7-452A-936F-BD9F47764B28}" destId="{CFB04759-79BA-4530-8454-6113C9338B36}" srcOrd="1" destOrd="0" presId="urn:microsoft.com/office/officeart/2005/8/layout/vList4"/>
    <dgm:cxn modelId="{5014E185-C2C7-4E91-B92F-8DB04C479FDB}" type="presParOf" srcId="{65380560-5FD7-452A-936F-BD9F47764B28}" destId="{FC585E15-0A6C-4964-8D41-B2566E494D0F}" srcOrd="2" destOrd="0" presId="urn:microsoft.com/office/officeart/2005/8/layout/vList4"/>
    <dgm:cxn modelId="{656FEEF6-8AAB-47BF-A649-AA9A4D1D9D57}" type="presParOf" srcId="{FC585E15-0A6C-4964-8D41-B2566E494D0F}" destId="{403ABF3C-79B3-4801-9AFF-4FFF947B47BE}" srcOrd="0" destOrd="0" presId="urn:microsoft.com/office/officeart/2005/8/layout/vList4"/>
    <dgm:cxn modelId="{70EC65CB-3A98-41A4-A07A-8315C1B9D8E2}" type="presParOf" srcId="{FC585E15-0A6C-4964-8D41-B2566E494D0F}" destId="{B8FA17D9-26AB-429C-A389-62D987A26A49}" srcOrd="1" destOrd="0" presId="urn:microsoft.com/office/officeart/2005/8/layout/vList4"/>
    <dgm:cxn modelId="{AC77E28A-63B2-4F7B-A83A-57BEE37B4BFC}" type="presParOf" srcId="{FC585E15-0A6C-4964-8D41-B2566E494D0F}" destId="{E8342543-A4BF-457E-BA67-ECCC814CAC9C}" srcOrd="2" destOrd="0" presId="urn:microsoft.com/office/officeart/2005/8/layout/vList4"/>
    <dgm:cxn modelId="{EDF08419-C8DB-46BA-9AD1-E163C81039EF}" type="presParOf" srcId="{65380560-5FD7-452A-936F-BD9F47764B28}" destId="{02AAD030-1A66-4840-B4D5-9C4082753087}" srcOrd="3" destOrd="0" presId="urn:microsoft.com/office/officeart/2005/8/layout/vList4"/>
    <dgm:cxn modelId="{8D0D2FE5-A5C6-4977-B4BC-345C6FFB764E}" type="presParOf" srcId="{65380560-5FD7-452A-936F-BD9F47764B28}" destId="{C72C636C-1572-4BDB-BC20-DADA35B3E033}" srcOrd="4" destOrd="0" presId="urn:microsoft.com/office/officeart/2005/8/layout/vList4"/>
    <dgm:cxn modelId="{6D44BA86-00F7-42EC-AACC-0D21C3498FCD}" type="presParOf" srcId="{C72C636C-1572-4BDB-BC20-DADA35B3E033}" destId="{511F82FE-092E-4051-9150-01978E21AA56}" srcOrd="0" destOrd="0" presId="urn:microsoft.com/office/officeart/2005/8/layout/vList4"/>
    <dgm:cxn modelId="{E01EE550-4496-4485-8E4D-EBA04D1D394C}" type="presParOf" srcId="{C72C636C-1572-4BDB-BC20-DADA35B3E033}" destId="{F0B671E4-1D45-4DD6-9906-36F9D6337C8F}" srcOrd="1" destOrd="0" presId="urn:microsoft.com/office/officeart/2005/8/layout/vList4"/>
    <dgm:cxn modelId="{C2FC573A-6B8C-4D30-8A5E-19FD0D49A56B}" type="presParOf" srcId="{C72C636C-1572-4BDB-BC20-DADA35B3E033}" destId="{57C17A1C-CE91-4C62-8A36-30914D6CA888}" srcOrd="2" destOrd="0" presId="urn:microsoft.com/office/officeart/2005/8/layout/vList4"/>
    <dgm:cxn modelId="{8B94703B-4C4E-4290-A896-16A1FF50F969}" type="presParOf" srcId="{65380560-5FD7-452A-936F-BD9F47764B28}" destId="{780F3D08-E23E-4826-A6BF-E65A8483485E}" srcOrd="5" destOrd="0" presId="urn:microsoft.com/office/officeart/2005/8/layout/vList4"/>
    <dgm:cxn modelId="{9F58B1EE-429E-4878-9A11-424E60CC6EC7}" type="presParOf" srcId="{65380560-5FD7-452A-936F-BD9F47764B28}" destId="{07DEA29C-6B71-448A-99CF-3DEE0610A8C0}" srcOrd="6" destOrd="0" presId="urn:microsoft.com/office/officeart/2005/8/layout/vList4"/>
    <dgm:cxn modelId="{AD635B57-9869-4623-9DD6-E7DC65604475}" type="presParOf" srcId="{07DEA29C-6B71-448A-99CF-3DEE0610A8C0}" destId="{FC091045-A635-4542-BFE5-704DBC21B6A1}" srcOrd="0" destOrd="0" presId="urn:microsoft.com/office/officeart/2005/8/layout/vList4"/>
    <dgm:cxn modelId="{A65DDFF9-C48B-42B0-BE48-A2E9E1638264}" type="presParOf" srcId="{07DEA29C-6B71-448A-99CF-3DEE0610A8C0}" destId="{88E53173-5819-4BF1-A529-89AE8D22DAC7}" srcOrd="1" destOrd="0" presId="urn:microsoft.com/office/officeart/2005/8/layout/vList4"/>
    <dgm:cxn modelId="{B1659DF4-4BD7-4488-A23B-2EE0AEBCCB24}" type="presParOf" srcId="{07DEA29C-6B71-448A-99CF-3DEE0610A8C0}" destId="{472713C3-5492-4F01-AC0D-D7A84FD1ECE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1FFC1A0-0AC3-471D-B08A-70830BD9CCFC}" type="doc">
      <dgm:prSet loTypeId="urn:microsoft.com/office/officeart/2005/8/layout/vList4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C796737D-C35E-4395-8953-625FF1858001}">
      <dgm:prSet phldrT="[Текст]" custT="1"/>
      <dgm:spPr>
        <a:xfrm>
          <a:off x="0" y="3794852"/>
          <a:ext cx="8128000" cy="1149955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l">
            <a:buNone/>
          </a:pPr>
          <a:r>
            <a:rPr lang="ru-RU" sz="2000" dirty="0">
              <a:latin typeface="Trebuchet MS"/>
              <a:ea typeface="+mn-ea"/>
              <a:cs typeface="+mn-cs"/>
            </a:rPr>
            <a:t>детского образовательного учреждения на 250 мест в квартале 14;</a:t>
          </a:r>
        </a:p>
      </dgm:t>
    </dgm:pt>
    <dgm:pt modelId="{DBE82AFE-C382-4704-82C7-48BAB6CEAFE8}" type="parTrans" cxnId="{B45EB08F-C81B-4B63-A395-284B764783A1}">
      <dgm:prSet/>
      <dgm:spPr/>
      <dgm:t>
        <a:bodyPr/>
        <a:lstStyle/>
        <a:p>
          <a:endParaRPr lang="ru-RU"/>
        </a:p>
      </dgm:t>
    </dgm:pt>
    <dgm:pt modelId="{8CC4AE77-A2EE-417E-980D-922A33EF58A7}" type="sibTrans" cxnId="{B45EB08F-C81B-4B63-A395-284B764783A1}">
      <dgm:prSet/>
      <dgm:spPr/>
      <dgm:t>
        <a:bodyPr/>
        <a:lstStyle/>
        <a:p>
          <a:endParaRPr lang="ru-RU"/>
        </a:p>
      </dgm:t>
    </dgm:pt>
    <dgm:pt modelId="{191FBFF9-5B29-4A60-9ABE-4B50E9B8953B}">
      <dgm:prSet custT="1"/>
      <dgm:spPr>
        <a:xfrm>
          <a:off x="0" y="1264950"/>
          <a:ext cx="8128000" cy="1149955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l">
            <a:buNone/>
          </a:pPr>
          <a:r>
            <a:rPr lang="ru-RU" sz="2000" dirty="0">
              <a:latin typeface="Trebuchet MS"/>
              <a:ea typeface="+mn-ea"/>
              <a:cs typeface="+mn-cs"/>
            </a:rPr>
            <a:t>4-х образовательных учреждений в квартале 17 (школа на 1150 мест, учебный корпус на 350 мест, детские образовательные учреждения на 300 мест и на 275 мест с бассейном);</a:t>
          </a:r>
        </a:p>
      </dgm:t>
    </dgm:pt>
    <dgm:pt modelId="{727283F2-C584-4759-9E69-505DBC2AAC02}" type="parTrans" cxnId="{C08B04C6-2BF8-4445-9AE4-5C7CCDAC3F46}">
      <dgm:prSet/>
      <dgm:spPr/>
      <dgm:t>
        <a:bodyPr/>
        <a:lstStyle/>
        <a:p>
          <a:endParaRPr lang="ru-RU"/>
        </a:p>
      </dgm:t>
    </dgm:pt>
    <dgm:pt modelId="{B7DBD66E-2EE8-44AD-9313-9D1777FF6093}" type="sibTrans" cxnId="{C08B04C6-2BF8-4445-9AE4-5C7CCDAC3F46}">
      <dgm:prSet/>
      <dgm:spPr/>
      <dgm:t>
        <a:bodyPr/>
        <a:lstStyle/>
        <a:p>
          <a:endParaRPr lang="ru-RU"/>
        </a:p>
      </dgm:t>
    </dgm:pt>
    <dgm:pt modelId="{909947DD-DD93-4991-9307-0916FB4F6AF3}">
      <dgm:prSet custT="1"/>
      <dgm:spPr>
        <a:xfrm>
          <a:off x="0" y="2529901"/>
          <a:ext cx="8128000" cy="1149955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l">
            <a:buNone/>
          </a:pPr>
          <a:r>
            <a:rPr lang="ru-RU" sz="2000" dirty="0">
              <a:latin typeface="Trebuchet MS"/>
              <a:ea typeface="+mn-ea"/>
              <a:cs typeface="+mn-cs"/>
            </a:rPr>
            <a:t>школы на 550 мест в квартале 14;</a:t>
          </a:r>
        </a:p>
      </dgm:t>
    </dgm:pt>
    <dgm:pt modelId="{83E50624-9923-46E1-9BEA-054140F0531F}" type="parTrans" cxnId="{E29E95F3-11C8-4BFC-8F42-523214EDA812}">
      <dgm:prSet/>
      <dgm:spPr/>
      <dgm:t>
        <a:bodyPr/>
        <a:lstStyle/>
        <a:p>
          <a:endParaRPr lang="ru-RU"/>
        </a:p>
      </dgm:t>
    </dgm:pt>
    <dgm:pt modelId="{018572D1-47E7-4211-BD16-E1E8087BE987}" type="sibTrans" cxnId="{E29E95F3-11C8-4BFC-8F42-523214EDA812}">
      <dgm:prSet/>
      <dgm:spPr/>
      <dgm:t>
        <a:bodyPr/>
        <a:lstStyle/>
        <a:p>
          <a:endParaRPr lang="ru-RU"/>
        </a:p>
      </dgm:t>
    </dgm:pt>
    <dgm:pt modelId="{020E1285-AD62-497E-A546-C11305EE1C34}" type="pres">
      <dgm:prSet presAssocID="{B1FFC1A0-0AC3-471D-B08A-70830BD9CCF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A398D6-7DC9-4DED-B64D-49557A51D510}" type="pres">
      <dgm:prSet presAssocID="{191FBFF9-5B29-4A60-9ABE-4B50E9B8953B}" presName="comp" presStyleCnt="0"/>
      <dgm:spPr/>
    </dgm:pt>
    <dgm:pt modelId="{A12C7900-F969-45B9-97ED-8C300AC8D473}" type="pres">
      <dgm:prSet presAssocID="{191FBFF9-5B29-4A60-9ABE-4B50E9B8953B}" presName="box" presStyleLbl="node1" presStyleIdx="0" presStyleCnt="3"/>
      <dgm:spPr/>
      <dgm:t>
        <a:bodyPr/>
        <a:lstStyle/>
        <a:p>
          <a:endParaRPr lang="ru-RU"/>
        </a:p>
      </dgm:t>
    </dgm:pt>
    <dgm:pt modelId="{BD10687A-119B-4BF8-AE0B-DD59F13397ED}" type="pres">
      <dgm:prSet presAssocID="{191FBFF9-5B29-4A60-9ABE-4B50E9B8953B}" presName="img" presStyleLbl="fgImgPlace1" presStyleIdx="0" presStyleCnt="3" custScaleX="98644" custScaleY="152692" custLinFactNeighborX="1758" custLinFactNeighborY="-6689"/>
      <dgm:spPr>
        <a:xfrm>
          <a:off x="143573" y="1318409"/>
          <a:ext cx="1625600" cy="91996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841" t="-47633" r="-841" b="-22367"/>
          </a:stretch>
        </a:blipFill>
      </dgm:spPr>
    </dgm:pt>
    <dgm:pt modelId="{7DDADB7F-C530-45DE-8A01-E0EB85D96F8B}" type="pres">
      <dgm:prSet presAssocID="{191FBFF9-5B29-4A60-9ABE-4B50E9B8953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CCFFE-31D7-4C77-8FF8-95F573BC0259}" type="pres">
      <dgm:prSet presAssocID="{B7DBD66E-2EE8-44AD-9313-9D1777FF6093}" presName="spacer" presStyleCnt="0"/>
      <dgm:spPr/>
    </dgm:pt>
    <dgm:pt modelId="{694E0104-3462-4F5C-9F9C-91FA4DAB45D9}" type="pres">
      <dgm:prSet presAssocID="{909947DD-DD93-4991-9307-0916FB4F6AF3}" presName="comp" presStyleCnt="0"/>
      <dgm:spPr/>
    </dgm:pt>
    <dgm:pt modelId="{95ED9834-94BA-4226-8A1F-48F66CB963EF}" type="pres">
      <dgm:prSet presAssocID="{909947DD-DD93-4991-9307-0916FB4F6AF3}" presName="box" presStyleLbl="node1" presStyleIdx="1" presStyleCnt="3"/>
      <dgm:spPr/>
      <dgm:t>
        <a:bodyPr/>
        <a:lstStyle/>
        <a:p>
          <a:endParaRPr lang="ru-RU"/>
        </a:p>
      </dgm:t>
    </dgm:pt>
    <dgm:pt modelId="{1C9B2659-3C78-403F-8B6B-484E0D23AFBF}" type="pres">
      <dgm:prSet presAssocID="{909947DD-DD93-4991-9307-0916FB4F6AF3}" presName="img" presStyleLbl="fgImgPlace1" presStyleIdx="1" presStyleCnt="3" custScaleX="98644" custScaleY="160277"/>
      <dgm:spPr>
        <a:xfrm>
          <a:off x="114995" y="2644897"/>
          <a:ext cx="1625600" cy="9199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DC45F712-D6C0-4B74-8125-123B662DA513}" type="pres">
      <dgm:prSet presAssocID="{909947DD-DD93-4991-9307-0916FB4F6AF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72C5B-1AB7-48CD-B938-D8F5E8A58B46}" type="pres">
      <dgm:prSet presAssocID="{018572D1-47E7-4211-BD16-E1E8087BE987}" presName="spacer" presStyleCnt="0"/>
      <dgm:spPr/>
    </dgm:pt>
    <dgm:pt modelId="{E472AC0F-C604-43B1-B15B-51DB6AF180BC}" type="pres">
      <dgm:prSet presAssocID="{C796737D-C35E-4395-8953-625FF1858001}" presName="comp" presStyleCnt="0"/>
      <dgm:spPr/>
    </dgm:pt>
    <dgm:pt modelId="{8CDDC1B7-BCA4-49D4-A832-BAF1E9A13189}" type="pres">
      <dgm:prSet presAssocID="{C796737D-C35E-4395-8953-625FF1858001}" presName="box" presStyleLbl="node1" presStyleIdx="2" presStyleCnt="3"/>
      <dgm:spPr/>
      <dgm:t>
        <a:bodyPr/>
        <a:lstStyle/>
        <a:p>
          <a:endParaRPr lang="ru-RU"/>
        </a:p>
      </dgm:t>
    </dgm:pt>
    <dgm:pt modelId="{D30D5E4C-E3CA-4DB2-B901-25844738B42F}" type="pres">
      <dgm:prSet presAssocID="{C796737D-C35E-4395-8953-625FF1858001}" presName="img" presStyleLbl="fgImgPlace1" presStyleIdx="2" presStyleCnt="3" custScaleX="98644" custScaleY="161971"/>
      <dgm:spPr>
        <a:xfrm>
          <a:off x="114995" y="3909848"/>
          <a:ext cx="1625600" cy="91996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418" t="-21611" r="418" b="-90389"/>
          </a:stretch>
        </a:blipFill>
      </dgm:spPr>
    </dgm:pt>
    <dgm:pt modelId="{54232805-FE65-45A9-8D7E-8CF2966CABF8}" type="pres">
      <dgm:prSet presAssocID="{C796737D-C35E-4395-8953-625FF185800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87839B-F24D-48C9-AA6A-A02B78763784}" type="presOf" srcId="{C796737D-C35E-4395-8953-625FF1858001}" destId="{8CDDC1B7-BCA4-49D4-A832-BAF1E9A13189}" srcOrd="0" destOrd="0" presId="urn:microsoft.com/office/officeart/2005/8/layout/vList4"/>
    <dgm:cxn modelId="{2C6B5FC6-8EEB-4CBF-B830-C4B46261B89D}" type="presOf" srcId="{909947DD-DD93-4991-9307-0916FB4F6AF3}" destId="{DC45F712-D6C0-4B74-8125-123B662DA513}" srcOrd="1" destOrd="0" presId="urn:microsoft.com/office/officeart/2005/8/layout/vList4"/>
    <dgm:cxn modelId="{EE9F0CC9-F79B-4DDC-AD68-ECE514BB236D}" type="presOf" srcId="{B1FFC1A0-0AC3-471D-B08A-70830BD9CCFC}" destId="{020E1285-AD62-497E-A546-C11305EE1C34}" srcOrd="0" destOrd="0" presId="urn:microsoft.com/office/officeart/2005/8/layout/vList4"/>
    <dgm:cxn modelId="{F71F9588-F884-4C92-8910-2C7B81940529}" type="presOf" srcId="{C796737D-C35E-4395-8953-625FF1858001}" destId="{54232805-FE65-45A9-8D7E-8CF2966CABF8}" srcOrd="1" destOrd="0" presId="urn:microsoft.com/office/officeart/2005/8/layout/vList4"/>
    <dgm:cxn modelId="{C08B04C6-2BF8-4445-9AE4-5C7CCDAC3F46}" srcId="{B1FFC1A0-0AC3-471D-B08A-70830BD9CCFC}" destId="{191FBFF9-5B29-4A60-9ABE-4B50E9B8953B}" srcOrd="0" destOrd="0" parTransId="{727283F2-C584-4759-9E69-505DBC2AAC02}" sibTransId="{B7DBD66E-2EE8-44AD-9313-9D1777FF6093}"/>
    <dgm:cxn modelId="{AE7B8271-6123-4307-ACEC-C57660DD6D20}" type="presOf" srcId="{909947DD-DD93-4991-9307-0916FB4F6AF3}" destId="{95ED9834-94BA-4226-8A1F-48F66CB963EF}" srcOrd="0" destOrd="0" presId="urn:microsoft.com/office/officeart/2005/8/layout/vList4"/>
    <dgm:cxn modelId="{9E30BD37-A9B8-43E2-8868-63B45D1CFF0B}" type="presOf" srcId="{191FBFF9-5B29-4A60-9ABE-4B50E9B8953B}" destId="{7DDADB7F-C530-45DE-8A01-E0EB85D96F8B}" srcOrd="1" destOrd="0" presId="urn:microsoft.com/office/officeart/2005/8/layout/vList4"/>
    <dgm:cxn modelId="{E29E95F3-11C8-4BFC-8F42-523214EDA812}" srcId="{B1FFC1A0-0AC3-471D-B08A-70830BD9CCFC}" destId="{909947DD-DD93-4991-9307-0916FB4F6AF3}" srcOrd="1" destOrd="0" parTransId="{83E50624-9923-46E1-9BEA-054140F0531F}" sibTransId="{018572D1-47E7-4211-BD16-E1E8087BE987}"/>
    <dgm:cxn modelId="{B45EB08F-C81B-4B63-A395-284B764783A1}" srcId="{B1FFC1A0-0AC3-471D-B08A-70830BD9CCFC}" destId="{C796737D-C35E-4395-8953-625FF1858001}" srcOrd="2" destOrd="0" parTransId="{DBE82AFE-C382-4704-82C7-48BAB6CEAFE8}" sibTransId="{8CC4AE77-A2EE-417E-980D-922A33EF58A7}"/>
    <dgm:cxn modelId="{8DF17004-8E6A-453A-8B32-302EDB3E997E}" type="presOf" srcId="{191FBFF9-5B29-4A60-9ABE-4B50E9B8953B}" destId="{A12C7900-F969-45B9-97ED-8C300AC8D473}" srcOrd="0" destOrd="0" presId="urn:microsoft.com/office/officeart/2005/8/layout/vList4"/>
    <dgm:cxn modelId="{2BC96EA5-856E-4A4F-94F2-82A9061542D1}" type="presParOf" srcId="{020E1285-AD62-497E-A546-C11305EE1C34}" destId="{09A398D6-7DC9-4DED-B64D-49557A51D510}" srcOrd="0" destOrd="0" presId="urn:microsoft.com/office/officeart/2005/8/layout/vList4"/>
    <dgm:cxn modelId="{B63296CA-2864-4DED-AC01-045AA8189956}" type="presParOf" srcId="{09A398D6-7DC9-4DED-B64D-49557A51D510}" destId="{A12C7900-F969-45B9-97ED-8C300AC8D473}" srcOrd="0" destOrd="0" presId="urn:microsoft.com/office/officeart/2005/8/layout/vList4"/>
    <dgm:cxn modelId="{AEF5F8BE-40A5-47A6-A5CE-521C273AB4DF}" type="presParOf" srcId="{09A398D6-7DC9-4DED-B64D-49557A51D510}" destId="{BD10687A-119B-4BF8-AE0B-DD59F13397ED}" srcOrd="1" destOrd="0" presId="urn:microsoft.com/office/officeart/2005/8/layout/vList4"/>
    <dgm:cxn modelId="{39F0F2F3-7234-42C7-9669-0431095B75F6}" type="presParOf" srcId="{09A398D6-7DC9-4DED-B64D-49557A51D510}" destId="{7DDADB7F-C530-45DE-8A01-E0EB85D96F8B}" srcOrd="2" destOrd="0" presId="urn:microsoft.com/office/officeart/2005/8/layout/vList4"/>
    <dgm:cxn modelId="{DAF9D174-9BFE-4B2B-B8C0-D4F56C429837}" type="presParOf" srcId="{020E1285-AD62-497E-A546-C11305EE1C34}" destId="{E20CCFFE-31D7-4C77-8FF8-95F573BC0259}" srcOrd="1" destOrd="0" presId="urn:microsoft.com/office/officeart/2005/8/layout/vList4"/>
    <dgm:cxn modelId="{122C6545-245E-401D-BCC0-0539E3B5B14A}" type="presParOf" srcId="{020E1285-AD62-497E-A546-C11305EE1C34}" destId="{694E0104-3462-4F5C-9F9C-91FA4DAB45D9}" srcOrd="2" destOrd="0" presId="urn:microsoft.com/office/officeart/2005/8/layout/vList4"/>
    <dgm:cxn modelId="{995D7789-3B26-402A-B0E4-67C9ED259D1D}" type="presParOf" srcId="{694E0104-3462-4F5C-9F9C-91FA4DAB45D9}" destId="{95ED9834-94BA-4226-8A1F-48F66CB963EF}" srcOrd="0" destOrd="0" presId="urn:microsoft.com/office/officeart/2005/8/layout/vList4"/>
    <dgm:cxn modelId="{83FA69C1-EB01-4CB7-A2D3-6083073D871D}" type="presParOf" srcId="{694E0104-3462-4F5C-9F9C-91FA4DAB45D9}" destId="{1C9B2659-3C78-403F-8B6B-484E0D23AFBF}" srcOrd="1" destOrd="0" presId="urn:microsoft.com/office/officeart/2005/8/layout/vList4"/>
    <dgm:cxn modelId="{0D9A779D-7E29-4ACA-806C-B90753484B17}" type="presParOf" srcId="{694E0104-3462-4F5C-9F9C-91FA4DAB45D9}" destId="{DC45F712-D6C0-4B74-8125-123B662DA513}" srcOrd="2" destOrd="0" presId="urn:microsoft.com/office/officeart/2005/8/layout/vList4"/>
    <dgm:cxn modelId="{63C0EBA8-71DB-4080-B3BD-FDED24EABA7F}" type="presParOf" srcId="{020E1285-AD62-497E-A546-C11305EE1C34}" destId="{C4A72C5B-1AB7-48CD-B938-D8F5E8A58B46}" srcOrd="3" destOrd="0" presId="urn:microsoft.com/office/officeart/2005/8/layout/vList4"/>
    <dgm:cxn modelId="{351EEC36-1852-4486-9B5A-6ED9AF225227}" type="presParOf" srcId="{020E1285-AD62-497E-A546-C11305EE1C34}" destId="{E472AC0F-C604-43B1-B15B-51DB6AF180BC}" srcOrd="4" destOrd="0" presId="urn:microsoft.com/office/officeart/2005/8/layout/vList4"/>
    <dgm:cxn modelId="{D666518D-5322-447D-9C3E-FC39B1D30BD0}" type="presParOf" srcId="{E472AC0F-C604-43B1-B15B-51DB6AF180BC}" destId="{8CDDC1B7-BCA4-49D4-A832-BAF1E9A13189}" srcOrd="0" destOrd="0" presId="urn:microsoft.com/office/officeart/2005/8/layout/vList4"/>
    <dgm:cxn modelId="{79D0C4F0-F3C6-4FDF-827E-5BCA6DFE6F12}" type="presParOf" srcId="{E472AC0F-C604-43B1-B15B-51DB6AF180BC}" destId="{D30D5E4C-E3CA-4DB2-B901-25844738B42F}" srcOrd="1" destOrd="0" presId="urn:microsoft.com/office/officeart/2005/8/layout/vList4"/>
    <dgm:cxn modelId="{C426FCCC-9D72-4091-8BEE-D92D46E4D7EF}" type="presParOf" srcId="{E472AC0F-C604-43B1-B15B-51DB6AF180BC}" destId="{54232805-FE65-45A9-8D7E-8CF2966CABF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34F0BC7-E6F0-4DA9-B937-8AD0A694A306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5364B8C-FD46-402E-8BE1-81A1A1BB8DBF}">
      <dgm:prSet phldrT="[Текст]" custT="1"/>
      <dgm:spPr/>
      <dgm:t>
        <a:bodyPr/>
        <a:lstStyle/>
        <a:p>
          <a:r>
            <a:rPr lang="ru-RU" sz="2000" dirty="0"/>
            <a:t>многофункционального торгового комплекса «Глобус» по адресу: ул. 2-я </a:t>
          </a:r>
          <a:r>
            <a:rPr lang="ru-RU" sz="2000" dirty="0" err="1"/>
            <a:t>Вольская</a:t>
          </a:r>
          <a:r>
            <a:rPr lang="ru-RU" sz="2000" dirty="0"/>
            <a:t>, вл. 32, корп. 5, стр. 5, 6.</a:t>
          </a:r>
        </a:p>
      </dgm:t>
    </dgm:pt>
    <dgm:pt modelId="{31C891FD-B6E6-4B90-9B3B-6314288DFD41}" type="parTrans" cxnId="{0405CAB7-834F-43B1-84DB-04528A539000}">
      <dgm:prSet/>
      <dgm:spPr/>
      <dgm:t>
        <a:bodyPr/>
        <a:lstStyle/>
        <a:p>
          <a:endParaRPr lang="ru-RU" sz="2400"/>
        </a:p>
      </dgm:t>
    </dgm:pt>
    <dgm:pt modelId="{189E50AE-E986-41B5-9FA4-7A7C50FA8717}" type="sibTrans" cxnId="{0405CAB7-834F-43B1-84DB-04528A539000}">
      <dgm:prSet/>
      <dgm:spPr/>
      <dgm:t>
        <a:bodyPr/>
        <a:lstStyle/>
        <a:p>
          <a:endParaRPr lang="ru-RU" sz="2400"/>
        </a:p>
      </dgm:t>
    </dgm:pt>
    <dgm:pt modelId="{269D5B5A-6051-42BE-AE6A-3F24EFB9AC46}">
      <dgm:prSet phldrT="[Текст]" custT="1"/>
      <dgm:spPr/>
      <dgm:t>
        <a:bodyPr/>
        <a:lstStyle/>
        <a:p>
          <a:r>
            <a:rPr lang="ru-RU" sz="2000" dirty="0"/>
            <a:t>3-х подземных пешеходных переходов на пересечении ул. Рождественская с ул. Покровская, ул. Сочинская и ул. </a:t>
          </a:r>
          <a:r>
            <a:rPr lang="ru-RU" sz="2000" dirty="0" err="1"/>
            <a:t>Липчанского</a:t>
          </a:r>
          <a:r>
            <a:rPr lang="ru-RU" sz="2000" dirty="0"/>
            <a:t>;</a:t>
          </a:r>
        </a:p>
      </dgm:t>
    </dgm:pt>
    <dgm:pt modelId="{42E6155C-6534-4868-8F4C-20D34A75ED80}" type="sibTrans" cxnId="{32FCD0A6-10A7-486B-A6A8-FAF4B3009837}">
      <dgm:prSet/>
      <dgm:spPr/>
      <dgm:t>
        <a:bodyPr/>
        <a:lstStyle/>
        <a:p>
          <a:endParaRPr lang="ru-RU" sz="2400"/>
        </a:p>
      </dgm:t>
    </dgm:pt>
    <dgm:pt modelId="{C4952825-79A7-4B29-B82F-8E7109D2BBF2}" type="parTrans" cxnId="{32FCD0A6-10A7-486B-A6A8-FAF4B3009837}">
      <dgm:prSet/>
      <dgm:spPr/>
      <dgm:t>
        <a:bodyPr/>
        <a:lstStyle/>
        <a:p>
          <a:endParaRPr lang="ru-RU" sz="2400"/>
        </a:p>
      </dgm:t>
    </dgm:pt>
    <dgm:pt modelId="{64275AF8-6698-42A8-9C02-72877857262A}" type="pres">
      <dgm:prSet presAssocID="{534F0BC7-E6F0-4DA9-B937-8AD0A694A3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1267BA-EDBE-4547-8EA6-D4E671342EA5}" type="pres">
      <dgm:prSet presAssocID="{269D5B5A-6051-42BE-AE6A-3F24EFB9AC46}" presName="parentText" presStyleLbl="node1" presStyleIdx="0" presStyleCnt="2" custLinFactY="-130407" custLinFactNeighborX="-1734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9B825-BAA2-4C5B-8850-E331EFEBD9BE}" type="pres">
      <dgm:prSet presAssocID="{42E6155C-6534-4868-8F4C-20D34A75ED80}" presName="spacer" presStyleCnt="0"/>
      <dgm:spPr/>
    </dgm:pt>
    <dgm:pt modelId="{86738BC3-352E-4371-A13E-BA22925BF8DE}" type="pres">
      <dgm:prSet presAssocID="{75364B8C-FD46-402E-8BE1-81A1A1BB8DBF}" presName="parentText" presStyleLbl="node1" presStyleIdx="1" presStyleCnt="2" custScaleY="1080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75B291-A16F-44BC-82FA-C819B5405BF2}" type="presOf" srcId="{534F0BC7-E6F0-4DA9-B937-8AD0A694A306}" destId="{64275AF8-6698-42A8-9C02-72877857262A}" srcOrd="0" destOrd="0" presId="urn:microsoft.com/office/officeart/2005/8/layout/vList2"/>
    <dgm:cxn modelId="{8D14CB44-50AB-47E8-BE4B-0678D1A3793D}" type="presOf" srcId="{75364B8C-FD46-402E-8BE1-81A1A1BB8DBF}" destId="{86738BC3-352E-4371-A13E-BA22925BF8DE}" srcOrd="0" destOrd="0" presId="urn:microsoft.com/office/officeart/2005/8/layout/vList2"/>
    <dgm:cxn modelId="{DC1565C7-B70C-4890-91CB-DACEB1F62C1A}" type="presOf" srcId="{269D5B5A-6051-42BE-AE6A-3F24EFB9AC46}" destId="{7F1267BA-EDBE-4547-8EA6-D4E671342EA5}" srcOrd="0" destOrd="0" presId="urn:microsoft.com/office/officeart/2005/8/layout/vList2"/>
    <dgm:cxn modelId="{0405CAB7-834F-43B1-84DB-04528A539000}" srcId="{534F0BC7-E6F0-4DA9-B937-8AD0A694A306}" destId="{75364B8C-FD46-402E-8BE1-81A1A1BB8DBF}" srcOrd="1" destOrd="0" parTransId="{31C891FD-B6E6-4B90-9B3B-6314288DFD41}" sibTransId="{189E50AE-E986-41B5-9FA4-7A7C50FA8717}"/>
    <dgm:cxn modelId="{32FCD0A6-10A7-486B-A6A8-FAF4B3009837}" srcId="{534F0BC7-E6F0-4DA9-B937-8AD0A694A306}" destId="{269D5B5A-6051-42BE-AE6A-3F24EFB9AC46}" srcOrd="0" destOrd="0" parTransId="{C4952825-79A7-4B29-B82F-8E7109D2BBF2}" sibTransId="{42E6155C-6534-4868-8F4C-20D34A75ED80}"/>
    <dgm:cxn modelId="{5665DBE6-47CB-4FA5-8D2B-8ADCF69D039F}" type="presParOf" srcId="{64275AF8-6698-42A8-9C02-72877857262A}" destId="{7F1267BA-EDBE-4547-8EA6-D4E671342EA5}" srcOrd="0" destOrd="0" presId="urn:microsoft.com/office/officeart/2005/8/layout/vList2"/>
    <dgm:cxn modelId="{98D3113B-B602-41EA-B923-A7183D743A07}" type="presParOf" srcId="{64275AF8-6698-42A8-9C02-72877857262A}" destId="{5B59B825-BAA2-4C5B-8850-E331EFEBD9BE}" srcOrd="1" destOrd="0" presId="urn:microsoft.com/office/officeart/2005/8/layout/vList2"/>
    <dgm:cxn modelId="{F396DF52-0C35-4540-BE98-98CE959FE1DC}" type="presParOf" srcId="{64275AF8-6698-42A8-9C02-72877857262A}" destId="{86738BC3-352E-4371-A13E-BA22925BF8D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1FFC1A0-0AC3-471D-B08A-70830BD9CCFC}" type="doc">
      <dgm:prSet loTypeId="urn:microsoft.com/office/officeart/2005/8/layout/vList4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812A3BF-D11A-40B0-BCBE-9C928BED7529}">
      <dgm:prSet phldrT="[Текст]" custT="1"/>
      <dgm:spPr>
        <a:xfrm>
          <a:off x="0" y="120549"/>
          <a:ext cx="11706225" cy="977173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l">
            <a:buNone/>
          </a:pPr>
          <a:r>
            <a:rPr lang="ru-RU" sz="2000">
              <a:latin typeface="Trebuchet MS"/>
              <a:ea typeface="+mn-ea"/>
              <a:cs typeface="+mn-cs"/>
            </a:rPr>
            <a:t>детского образовательного учреждения на 225 мест в квартале 13;</a:t>
          </a:r>
          <a:endParaRPr lang="ru-RU" sz="2000" dirty="0">
            <a:latin typeface="Trebuchet MS"/>
            <a:ea typeface="+mn-ea"/>
            <a:cs typeface="+mn-cs"/>
          </a:endParaRPr>
        </a:p>
      </dgm:t>
    </dgm:pt>
    <dgm:pt modelId="{4E7CF998-9D33-41BA-A259-DC3F7CF061A4}" type="parTrans" cxnId="{E2AD2797-8B06-490F-9508-7EE2E0761EBC}">
      <dgm:prSet/>
      <dgm:spPr/>
      <dgm:t>
        <a:bodyPr/>
        <a:lstStyle/>
        <a:p>
          <a:endParaRPr lang="ru-RU"/>
        </a:p>
      </dgm:t>
    </dgm:pt>
    <dgm:pt modelId="{6E9714E3-21B8-4ADB-815E-7889A78A7E32}" type="sibTrans" cxnId="{E2AD2797-8B06-490F-9508-7EE2E0761EBC}">
      <dgm:prSet/>
      <dgm:spPr/>
      <dgm:t>
        <a:bodyPr/>
        <a:lstStyle/>
        <a:p>
          <a:endParaRPr lang="ru-RU"/>
        </a:p>
      </dgm:t>
    </dgm:pt>
    <dgm:pt modelId="{C796737D-C35E-4395-8953-625FF1858001}">
      <dgm:prSet phldrT="[Текст]" custT="1"/>
      <dgm:spPr>
        <a:xfrm>
          <a:off x="0" y="4147110"/>
          <a:ext cx="11706225" cy="977173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l">
            <a:buNone/>
          </a:pPr>
          <a:r>
            <a:rPr lang="ru-RU" sz="2000" dirty="0">
              <a:latin typeface="Trebuchet MS"/>
              <a:ea typeface="+mn-ea"/>
              <a:cs typeface="+mn-cs"/>
            </a:rPr>
            <a:t>многоуровневых транспортных развязок с реконструкцией и строительством улично-дорожной сети (северо-восточная хорда) на участке от ул. </a:t>
          </a:r>
          <a:r>
            <a:rPr lang="ru-RU" sz="2000" dirty="0" err="1">
              <a:latin typeface="Trebuchet MS"/>
              <a:ea typeface="+mn-ea"/>
              <a:cs typeface="+mn-cs"/>
            </a:rPr>
            <a:t>Лухмановская</a:t>
          </a:r>
          <a:r>
            <a:rPr lang="ru-RU" sz="2000" dirty="0">
              <a:latin typeface="Trebuchet MS"/>
              <a:ea typeface="+mn-ea"/>
              <a:cs typeface="+mn-cs"/>
            </a:rPr>
            <a:t> до границ с Московской областью. Этап 1: «Участок от ул. Покровская до примыкания к </a:t>
          </a:r>
          <a:r>
            <a:rPr lang="ru-RU" sz="2000" dirty="0" err="1">
              <a:latin typeface="Trebuchet MS"/>
              <a:ea typeface="+mn-ea"/>
              <a:cs typeface="+mn-cs"/>
            </a:rPr>
            <a:t>Зенинскому</a:t>
          </a:r>
          <a:r>
            <a:rPr lang="ru-RU" sz="2000" dirty="0">
              <a:latin typeface="Trebuchet MS"/>
              <a:ea typeface="+mn-ea"/>
              <a:cs typeface="+mn-cs"/>
            </a:rPr>
            <a:t> шоссе».</a:t>
          </a:r>
        </a:p>
      </dgm:t>
    </dgm:pt>
    <dgm:pt modelId="{DBE82AFE-C382-4704-82C7-48BAB6CEAFE8}" type="parTrans" cxnId="{B45EB08F-C81B-4B63-A395-284B764783A1}">
      <dgm:prSet/>
      <dgm:spPr/>
      <dgm:t>
        <a:bodyPr/>
        <a:lstStyle/>
        <a:p>
          <a:endParaRPr lang="ru-RU"/>
        </a:p>
      </dgm:t>
    </dgm:pt>
    <dgm:pt modelId="{8CC4AE77-A2EE-417E-980D-922A33EF58A7}" type="sibTrans" cxnId="{B45EB08F-C81B-4B63-A395-284B764783A1}">
      <dgm:prSet/>
      <dgm:spPr/>
      <dgm:t>
        <a:bodyPr/>
        <a:lstStyle/>
        <a:p>
          <a:endParaRPr lang="ru-RU"/>
        </a:p>
      </dgm:t>
    </dgm:pt>
    <dgm:pt modelId="{191FBFF9-5B29-4A60-9ABE-4B50E9B8953B}">
      <dgm:prSet custT="1"/>
      <dgm:spPr>
        <a:xfrm>
          <a:off x="0" y="1468808"/>
          <a:ext cx="11706225" cy="977173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l">
            <a:buNone/>
          </a:pPr>
          <a:r>
            <a:rPr lang="ru-RU" sz="2000">
              <a:latin typeface="Trebuchet MS"/>
              <a:ea typeface="+mn-ea"/>
              <a:cs typeface="+mn-cs"/>
            </a:rPr>
            <a:t>многоквартирных домов за счет средств инвестора в кварталах 12, 13, 15;</a:t>
          </a:r>
          <a:endParaRPr lang="ru-RU" sz="2000" dirty="0">
            <a:latin typeface="Trebuchet MS"/>
            <a:ea typeface="+mn-ea"/>
            <a:cs typeface="+mn-cs"/>
          </a:endParaRPr>
        </a:p>
      </dgm:t>
    </dgm:pt>
    <dgm:pt modelId="{727283F2-C584-4759-9E69-505DBC2AAC02}" type="parTrans" cxnId="{C08B04C6-2BF8-4445-9AE4-5C7CCDAC3F46}">
      <dgm:prSet/>
      <dgm:spPr/>
      <dgm:t>
        <a:bodyPr/>
        <a:lstStyle/>
        <a:p>
          <a:endParaRPr lang="ru-RU"/>
        </a:p>
      </dgm:t>
    </dgm:pt>
    <dgm:pt modelId="{B7DBD66E-2EE8-44AD-9313-9D1777FF6093}" type="sibTrans" cxnId="{C08B04C6-2BF8-4445-9AE4-5C7CCDAC3F46}">
      <dgm:prSet/>
      <dgm:spPr/>
      <dgm:t>
        <a:bodyPr/>
        <a:lstStyle/>
        <a:p>
          <a:endParaRPr lang="ru-RU"/>
        </a:p>
      </dgm:t>
    </dgm:pt>
    <dgm:pt modelId="{909947DD-DD93-4991-9307-0916FB4F6AF3}">
      <dgm:prSet custT="1"/>
      <dgm:spPr>
        <a:xfrm>
          <a:off x="0" y="2789825"/>
          <a:ext cx="11706225" cy="977173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l">
            <a:buNone/>
          </a:pPr>
          <a:r>
            <a:rPr lang="ru-RU" sz="2000">
              <a:latin typeface="Trebuchet MS"/>
              <a:ea typeface="+mn-ea"/>
              <a:cs typeface="+mn-cs"/>
            </a:rPr>
            <a:t>многоквартирных домов за счет средств бюджета города Москвы в квартале 17;</a:t>
          </a:r>
          <a:endParaRPr lang="ru-RU" sz="2000" dirty="0">
            <a:latin typeface="Trebuchet MS"/>
            <a:ea typeface="+mn-ea"/>
            <a:cs typeface="+mn-cs"/>
          </a:endParaRPr>
        </a:p>
      </dgm:t>
    </dgm:pt>
    <dgm:pt modelId="{83E50624-9923-46E1-9BEA-054140F0531F}" type="parTrans" cxnId="{E29E95F3-11C8-4BFC-8F42-523214EDA812}">
      <dgm:prSet/>
      <dgm:spPr/>
      <dgm:t>
        <a:bodyPr/>
        <a:lstStyle/>
        <a:p>
          <a:endParaRPr lang="ru-RU"/>
        </a:p>
      </dgm:t>
    </dgm:pt>
    <dgm:pt modelId="{018572D1-47E7-4211-BD16-E1E8087BE987}" type="sibTrans" cxnId="{E29E95F3-11C8-4BFC-8F42-523214EDA812}">
      <dgm:prSet/>
      <dgm:spPr/>
      <dgm:t>
        <a:bodyPr/>
        <a:lstStyle/>
        <a:p>
          <a:endParaRPr lang="ru-RU"/>
        </a:p>
      </dgm:t>
    </dgm:pt>
    <dgm:pt modelId="{DBE77B22-6570-4EAA-880C-089500F7D2EE}">
      <dgm:prSet phldrT="[Текст]" custT="1"/>
      <dgm:spPr>
        <a:xfrm>
          <a:off x="0" y="5366509"/>
          <a:ext cx="11706225" cy="977173"/>
        </a:xfrm>
        <a:prstGeom prst="roundRect">
          <a:avLst>
            <a:gd name="adj" fmla="val 10000"/>
          </a:avLst>
        </a:prstGeom>
      </dgm:spPr>
      <dgm:t>
        <a:bodyPr/>
        <a:lstStyle/>
        <a:p>
          <a:pPr algn="l">
            <a:buNone/>
          </a:pP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ТБО «</a:t>
          </a:r>
          <a:r>
            <a:rPr lang="ru-RU" sz="2000" dirty="0" err="1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Некрасовка</a:t>
          </a: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» (застройщиком ООО «</a:t>
          </a:r>
          <a:r>
            <a:rPr lang="ru-RU" sz="2000" dirty="0" err="1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РусСтройГарант</a:t>
          </a:r>
          <a:r>
            <a:rPr lang="ru-RU" sz="2000" dirty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» продолжается рекультивация, 1 этап).</a:t>
          </a:r>
        </a:p>
      </dgm:t>
    </dgm:pt>
    <dgm:pt modelId="{6CAEAE41-9FE6-40E0-9F2C-7B12BCCDECBC}" type="parTrans" cxnId="{4D10D199-261A-487B-BAB6-922162CC1072}">
      <dgm:prSet/>
      <dgm:spPr/>
      <dgm:t>
        <a:bodyPr/>
        <a:lstStyle/>
        <a:p>
          <a:endParaRPr lang="ru-RU"/>
        </a:p>
      </dgm:t>
    </dgm:pt>
    <dgm:pt modelId="{28F4A707-36B1-453C-91FE-43DE9AA47AE5}" type="sibTrans" cxnId="{4D10D199-261A-487B-BAB6-922162CC1072}">
      <dgm:prSet/>
      <dgm:spPr/>
      <dgm:t>
        <a:bodyPr/>
        <a:lstStyle/>
        <a:p>
          <a:endParaRPr lang="ru-RU"/>
        </a:p>
      </dgm:t>
    </dgm:pt>
    <dgm:pt modelId="{020E1285-AD62-497E-A546-C11305EE1C34}" type="pres">
      <dgm:prSet presAssocID="{B1FFC1A0-0AC3-471D-B08A-70830BD9CCF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0D4655-7833-45A6-8044-7819485938DA}" type="pres">
      <dgm:prSet presAssocID="{E812A3BF-D11A-40B0-BCBE-9C928BED7529}" presName="comp" presStyleCnt="0"/>
      <dgm:spPr/>
    </dgm:pt>
    <dgm:pt modelId="{F71658B7-97B8-4F91-A9E9-7089540CE3E3}" type="pres">
      <dgm:prSet presAssocID="{E812A3BF-D11A-40B0-BCBE-9C928BED7529}" presName="box" presStyleLbl="node1" presStyleIdx="0" presStyleCnt="5" custLinFactNeighborX="-290" custLinFactNeighborY="-2281"/>
      <dgm:spPr/>
      <dgm:t>
        <a:bodyPr/>
        <a:lstStyle/>
        <a:p>
          <a:endParaRPr lang="ru-RU"/>
        </a:p>
      </dgm:t>
    </dgm:pt>
    <dgm:pt modelId="{4CA8409D-EEF9-4B2D-A0EC-65BE6A806716}" type="pres">
      <dgm:prSet presAssocID="{E812A3BF-D11A-40B0-BCBE-9C928BED7529}" presName="img" presStyleLbl="fgImgPlace1" presStyleIdx="0" presStyleCnt="5" custScaleX="98644" custScaleY="161544"/>
      <dgm:spPr>
        <a:xfrm>
          <a:off x="113590" y="0"/>
          <a:ext cx="2309497" cy="12628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</dgm:spPr>
    </dgm:pt>
    <dgm:pt modelId="{1347EAF7-F7D1-4602-8DBA-1A85DFF7FBC5}" type="pres">
      <dgm:prSet presAssocID="{E812A3BF-D11A-40B0-BCBE-9C928BED752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9E4C8-C44F-4100-B3FF-B40758FE17E1}" type="pres">
      <dgm:prSet presAssocID="{6E9714E3-21B8-4ADB-815E-7889A78A7E32}" presName="spacer" presStyleCnt="0"/>
      <dgm:spPr/>
    </dgm:pt>
    <dgm:pt modelId="{09A398D6-7DC9-4DED-B64D-49557A51D510}" type="pres">
      <dgm:prSet presAssocID="{191FBFF9-5B29-4A60-9ABE-4B50E9B8953B}" presName="comp" presStyleCnt="0"/>
      <dgm:spPr/>
    </dgm:pt>
    <dgm:pt modelId="{A12C7900-F969-45B9-97ED-8C300AC8D473}" type="pres">
      <dgm:prSet presAssocID="{191FBFF9-5B29-4A60-9ABE-4B50E9B8953B}" presName="box" presStyleLbl="node1" presStyleIdx="1" presStyleCnt="5"/>
      <dgm:spPr/>
      <dgm:t>
        <a:bodyPr/>
        <a:lstStyle/>
        <a:p>
          <a:endParaRPr lang="ru-RU"/>
        </a:p>
      </dgm:t>
    </dgm:pt>
    <dgm:pt modelId="{BD10687A-119B-4BF8-AE0B-DD59F13397ED}" type="pres">
      <dgm:prSet presAssocID="{191FBFF9-5B29-4A60-9ABE-4B50E9B8953B}" presName="img" presStyleLbl="fgImgPlace1" presStyleIdx="1" presStyleCnt="5" custScaleX="98644" custScaleY="152692" custLinFactNeighborX="1758" custLinFactNeighborY="-6689"/>
      <dgm:spPr>
        <a:xfrm>
          <a:off x="154750" y="1308278"/>
          <a:ext cx="2309497" cy="11936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7DDADB7F-C530-45DE-8A01-E0EB85D96F8B}" type="pres">
      <dgm:prSet presAssocID="{191FBFF9-5B29-4A60-9ABE-4B50E9B8953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CCFFE-31D7-4C77-8FF8-95F573BC0259}" type="pres">
      <dgm:prSet presAssocID="{B7DBD66E-2EE8-44AD-9313-9D1777FF6093}" presName="spacer" presStyleCnt="0"/>
      <dgm:spPr/>
    </dgm:pt>
    <dgm:pt modelId="{694E0104-3462-4F5C-9F9C-91FA4DAB45D9}" type="pres">
      <dgm:prSet presAssocID="{909947DD-DD93-4991-9307-0916FB4F6AF3}" presName="comp" presStyleCnt="0"/>
      <dgm:spPr/>
    </dgm:pt>
    <dgm:pt modelId="{95ED9834-94BA-4226-8A1F-48F66CB963EF}" type="pres">
      <dgm:prSet presAssocID="{909947DD-DD93-4991-9307-0916FB4F6AF3}" presName="box" presStyleLbl="node1" presStyleIdx="2" presStyleCnt="5"/>
      <dgm:spPr/>
      <dgm:t>
        <a:bodyPr/>
        <a:lstStyle/>
        <a:p>
          <a:endParaRPr lang="ru-RU"/>
        </a:p>
      </dgm:t>
    </dgm:pt>
    <dgm:pt modelId="{1C9B2659-3C78-403F-8B6B-484E0D23AFBF}" type="pres">
      <dgm:prSet presAssocID="{909947DD-DD93-4991-9307-0916FB4F6AF3}" presName="img" presStyleLbl="fgImgPlace1" presStyleIdx="2" presStyleCnt="5" custScaleX="98644" custScaleY="160277"/>
      <dgm:spPr>
        <a:xfrm>
          <a:off x="113590" y="2651938"/>
          <a:ext cx="2309497" cy="12529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DC45F712-D6C0-4B74-8125-123B662DA513}" type="pres">
      <dgm:prSet presAssocID="{909947DD-DD93-4991-9307-0916FB4F6AF3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72C5B-1AB7-48CD-B938-D8F5E8A58B46}" type="pres">
      <dgm:prSet presAssocID="{018572D1-47E7-4211-BD16-E1E8087BE987}" presName="spacer" presStyleCnt="0"/>
      <dgm:spPr/>
    </dgm:pt>
    <dgm:pt modelId="{E472AC0F-C604-43B1-B15B-51DB6AF180BC}" type="pres">
      <dgm:prSet presAssocID="{C796737D-C35E-4395-8953-625FF1858001}" presName="comp" presStyleCnt="0"/>
      <dgm:spPr/>
    </dgm:pt>
    <dgm:pt modelId="{8CDDC1B7-BCA4-49D4-A832-BAF1E9A13189}" type="pres">
      <dgm:prSet presAssocID="{C796737D-C35E-4395-8953-625FF1858001}" presName="box" presStyleLbl="node1" presStyleIdx="3" presStyleCnt="5" custScaleY="132399"/>
      <dgm:spPr/>
      <dgm:t>
        <a:bodyPr/>
        <a:lstStyle/>
        <a:p>
          <a:endParaRPr lang="ru-RU"/>
        </a:p>
      </dgm:t>
    </dgm:pt>
    <dgm:pt modelId="{D30D5E4C-E3CA-4DB2-B901-25844738B42F}" type="pres">
      <dgm:prSet presAssocID="{C796737D-C35E-4395-8953-625FF1858001}" presName="img" presStyleLbl="fgImgPlace1" presStyleIdx="3" presStyleCnt="5" custScaleX="98644" custScaleY="161971"/>
      <dgm:spPr>
        <a:xfrm>
          <a:off x="113590" y="4002602"/>
          <a:ext cx="2309497" cy="12661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  <dgm:pt modelId="{54232805-FE65-45A9-8D7E-8CF2966CABF8}" type="pres">
      <dgm:prSet presAssocID="{C796737D-C35E-4395-8953-625FF185800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C0ABF-9890-4294-944A-83ECFB94990D}" type="pres">
      <dgm:prSet presAssocID="{8CC4AE77-A2EE-417E-980D-922A33EF58A7}" presName="spacer" presStyleCnt="0"/>
      <dgm:spPr/>
    </dgm:pt>
    <dgm:pt modelId="{4A7ABA1C-2581-48C7-9642-8D2D87B50A36}" type="pres">
      <dgm:prSet presAssocID="{DBE77B22-6570-4EAA-880C-089500F7D2EE}" presName="comp" presStyleCnt="0"/>
      <dgm:spPr/>
    </dgm:pt>
    <dgm:pt modelId="{39005BED-81E6-4A56-BC3C-B63EFE51CDF1}" type="pres">
      <dgm:prSet presAssocID="{DBE77B22-6570-4EAA-880C-089500F7D2EE}" presName="box" presStyleLbl="node1" presStyleIdx="4" presStyleCnt="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AEFCF6C-1AA0-4CDE-ADB7-C8C9DACD4AAA}" type="pres">
      <dgm:prSet presAssocID="{DBE77B22-6570-4EAA-880C-089500F7D2EE}" presName="img" presStyleLbl="fgImgPlace1" presStyleIdx="4" presStyleCnt="5" custScaleX="103207" custScaleY="148494"/>
      <dgm:spPr>
        <a:xfrm>
          <a:off x="97717" y="5464226"/>
          <a:ext cx="2341245" cy="7817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34000" b="-34000"/>
          </a:stretch>
        </a:blipFill>
      </dgm:spPr>
    </dgm:pt>
    <dgm:pt modelId="{DFB9ED6D-677B-475F-88FF-E336F1A5AE3A}" type="pres">
      <dgm:prSet presAssocID="{DBE77B22-6570-4EAA-880C-089500F7D2E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10D199-261A-487B-BAB6-922162CC1072}" srcId="{B1FFC1A0-0AC3-471D-B08A-70830BD9CCFC}" destId="{DBE77B22-6570-4EAA-880C-089500F7D2EE}" srcOrd="4" destOrd="0" parTransId="{6CAEAE41-9FE6-40E0-9F2C-7B12BCCDECBC}" sibTransId="{28F4A707-36B1-453C-91FE-43DE9AA47AE5}"/>
    <dgm:cxn modelId="{E287839B-F24D-48C9-AA6A-A02B78763784}" type="presOf" srcId="{C796737D-C35E-4395-8953-625FF1858001}" destId="{8CDDC1B7-BCA4-49D4-A832-BAF1E9A13189}" srcOrd="0" destOrd="0" presId="urn:microsoft.com/office/officeart/2005/8/layout/vList4"/>
    <dgm:cxn modelId="{3C05B6DF-18B0-4BAF-ABA2-14199AB5563F}" type="presOf" srcId="{DBE77B22-6570-4EAA-880C-089500F7D2EE}" destId="{DFB9ED6D-677B-475F-88FF-E336F1A5AE3A}" srcOrd="1" destOrd="0" presId="urn:microsoft.com/office/officeart/2005/8/layout/vList4"/>
    <dgm:cxn modelId="{8DF17004-8E6A-453A-8B32-302EDB3E997E}" type="presOf" srcId="{191FBFF9-5B29-4A60-9ABE-4B50E9B8953B}" destId="{A12C7900-F969-45B9-97ED-8C300AC8D473}" srcOrd="0" destOrd="0" presId="urn:microsoft.com/office/officeart/2005/8/layout/vList4"/>
    <dgm:cxn modelId="{F71F9588-F884-4C92-8910-2C7B81940529}" type="presOf" srcId="{C796737D-C35E-4395-8953-625FF1858001}" destId="{54232805-FE65-45A9-8D7E-8CF2966CABF8}" srcOrd="1" destOrd="0" presId="urn:microsoft.com/office/officeart/2005/8/layout/vList4"/>
    <dgm:cxn modelId="{5575D357-5C91-4250-AC1E-7671EEA7983F}" type="presOf" srcId="{E812A3BF-D11A-40B0-BCBE-9C928BED7529}" destId="{1347EAF7-F7D1-4602-8DBA-1A85DFF7FBC5}" srcOrd="1" destOrd="0" presId="urn:microsoft.com/office/officeart/2005/8/layout/vList4"/>
    <dgm:cxn modelId="{E29E95F3-11C8-4BFC-8F42-523214EDA812}" srcId="{B1FFC1A0-0AC3-471D-B08A-70830BD9CCFC}" destId="{909947DD-DD93-4991-9307-0916FB4F6AF3}" srcOrd="2" destOrd="0" parTransId="{83E50624-9923-46E1-9BEA-054140F0531F}" sibTransId="{018572D1-47E7-4211-BD16-E1E8087BE987}"/>
    <dgm:cxn modelId="{B45EB08F-C81B-4B63-A395-284B764783A1}" srcId="{B1FFC1A0-0AC3-471D-B08A-70830BD9CCFC}" destId="{C796737D-C35E-4395-8953-625FF1858001}" srcOrd="3" destOrd="0" parTransId="{DBE82AFE-C382-4704-82C7-48BAB6CEAFE8}" sibTransId="{8CC4AE77-A2EE-417E-980D-922A33EF58A7}"/>
    <dgm:cxn modelId="{1CBB91DB-D415-40FF-AB98-1FC1E0C61F16}" type="presOf" srcId="{E812A3BF-D11A-40B0-BCBE-9C928BED7529}" destId="{F71658B7-97B8-4F91-A9E9-7089540CE3E3}" srcOrd="0" destOrd="0" presId="urn:microsoft.com/office/officeart/2005/8/layout/vList4"/>
    <dgm:cxn modelId="{9E30BD37-A9B8-43E2-8868-63B45D1CFF0B}" type="presOf" srcId="{191FBFF9-5B29-4A60-9ABE-4B50E9B8953B}" destId="{7DDADB7F-C530-45DE-8A01-E0EB85D96F8B}" srcOrd="1" destOrd="0" presId="urn:microsoft.com/office/officeart/2005/8/layout/vList4"/>
    <dgm:cxn modelId="{EE5EA9D7-62D8-441C-A875-9FAEEFE99BD4}" type="presOf" srcId="{DBE77B22-6570-4EAA-880C-089500F7D2EE}" destId="{39005BED-81E6-4A56-BC3C-B63EFE51CDF1}" srcOrd="0" destOrd="0" presId="urn:microsoft.com/office/officeart/2005/8/layout/vList4"/>
    <dgm:cxn modelId="{EE9F0CC9-F79B-4DDC-AD68-ECE514BB236D}" type="presOf" srcId="{B1FFC1A0-0AC3-471D-B08A-70830BD9CCFC}" destId="{020E1285-AD62-497E-A546-C11305EE1C34}" srcOrd="0" destOrd="0" presId="urn:microsoft.com/office/officeart/2005/8/layout/vList4"/>
    <dgm:cxn modelId="{C08B04C6-2BF8-4445-9AE4-5C7CCDAC3F46}" srcId="{B1FFC1A0-0AC3-471D-B08A-70830BD9CCFC}" destId="{191FBFF9-5B29-4A60-9ABE-4B50E9B8953B}" srcOrd="1" destOrd="0" parTransId="{727283F2-C584-4759-9E69-505DBC2AAC02}" sibTransId="{B7DBD66E-2EE8-44AD-9313-9D1777FF6093}"/>
    <dgm:cxn modelId="{AE7B8271-6123-4307-ACEC-C57660DD6D20}" type="presOf" srcId="{909947DD-DD93-4991-9307-0916FB4F6AF3}" destId="{95ED9834-94BA-4226-8A1F-48F66CB963EF}" srcOrd="0" destOrd="0" presId="urn:microsoft.com/office/officeart/2005/8/layout/vList4"/>
    <dgm:cxn modelId="{E2AD2797-8B06-490F-9508-7EE2E0761EBC}" srcId="{B1FFC1A0-0AC3-471D-B08A-70830BD9CCFC}" destId="{E812A3BF-D11A-40B0-BCBE-9C928BED7529}" srcOrd="0" destOrd="0" parTransId="{4E7CF998-9D33-41BA-A259-DC3F7CF061A4}" sibTransId="{6E9714E3-21B8-4ADB-815E-7889A78A7E32}"/>
    <dgm:cxn modelId="{2C6B5FC6-8EEB-4CBF-B830-C4B46261B89D}" type="presOf" srcId="{909947DD-DD93-4991-9307-0916FB4F6AF3}" destId="{DC45F712-D6C0-4B74-8125-123B662DA513}" srcOrd="1" destOrd="0" presId="urn:microsoft.com/office/officeart/2005/8/layout/vList4"/>
    <dgm:cxn modelId="{2E9A9A5C-4535-4BBE-AA11-EAFD637D962B}" type="presParOf" srcId="{020E1285-AD62-497E-A546-C11305EE1C34}" destId="{890D4655-7833-45A6-8044-7819485938DA}" srcOrd="0" destOrd="0" presId="urn:microsoft.com/office/officeart/2005/8/layout/vList4"/>
    <dgm:cxn modelId="{C1AA293A-42BB-4A31-8A86-0D5221C8EA00}" type="presParOf" srcId="{890D4655-7833-45A6-8044-7819485938DA}" destId="{F71658B7-97B8-4F91-A9E9-7089540CE3E3}" srcOrd="0" destOrd="0" presId="urn:microsoft.com/office/officeart/2005/8/layout/vList4"/>
    <dgm:cxn modelId="{DCE57D19-C815-4E48-8E55-DB05BF1777AE}" type="presParOf" srcId="{890D4655-7833-45A6-8044-7819485938DA}" destId="{4CA8409D-EEF9-4B2D-A0EC-65BE6A806716}" srcOrd="1" destOrd="0" presId="urn:microsoft.com/office/officeart/2005/8/layout/vList4"/>
    <dgm:cxn modelId="{FF1E5C1F-8CF6-416C-960E-39560E31F8CA}" type="presParOf" srcId="{890D4655-7833-45A6-8044-7819485938DA}" destId="{1347EAF7-F7D1-4602-8DBA-1A85DFF7FBC5}" srcOrd="2" destOrd="0" presId="urn:microsoft.com/office/officeart/2005/8/layout/vList4"/>
    <dgm:cxn modelId="{8A36827E-4DB3-44C6-B09B-913CC30D7B9F}" type="presParOf" srcId="{020E1285-AD62-497E-A546-C11305EE1C34}" destId="{9E59E4C8-C44F-4100-B3FF-B40758FE17E1}" srcOrd="1" destOrd="0" presId="urn:microsoft.com/office/officeart/2005/8/layout/vList4"/>
    <dgm:cxn modelId="{2BC96EA5-856E-4A4F-94F2-82A9061542D1}" type="presParOf" srcId="{020E1285-AD62-497E-A546-C11305EE1C34}" destId="{09A398D6-7DC9-4DED-B64D-49557A51D510}" srcOrd="2" destOrd="0" presId="urn:microsoft.com/office/officeart/2005/8/layout/vList4"/>
    <dgm:cxn modelId="{B63296CA-2864-4DED-AC01-045AA8189956}" type="presParOf" srcId="{09A398D6-7DC9-4DED-B64D-49557A51D510}" destId="{A12C7900-F969-45B9-97ED-8C300AC8D473}" srcOrd="0" destOrd="0" presId="urn:microsoft.com/office/officeart/2005/8/layout/vList4"/>
    <dgm:cxn modelId="{AEF5F8BE-40A5-47A6-A5CE-521C273AB4DF}" type="presParOf" srcId="{09A398D6-7DC9-4DED-B64D-49557A51D510}" destId="{BD10687A-119B-4BF8-AE0B-DD59F13397ED}" srcOrd="1" destOrd="0" presId="urn:microsoft.com/office/officeart/2005/8/layout/vList4"/>
    <dgm:cxn modelId="{39F0F2F3-7234-42C7-9669-0431095B75F6}" type="presParOf" srcId="{09A398D6-7DC9-4DED-B64D-49557A51D510}" destId="{7DDADB7F-C530-45DE-8A01-E0EB85D96F8B}" srcOrd="2" destOrd="0" presId="urn:microsoft.com/office/officeart/2005/8/layout/vList4"/>
    <dgm:cxn modelId="{DAF9D174-9BFE-4B2B-B8C0-D4F56C429837}" type="presParOf" srcId="{020E1285-AD62-497E-A546-C11305EE1C34}" destId="{E20CCFFE-31D7-4C77-8FF8-95F573BC0259}" srcOrd="3" destOrd="0" presId="urn:microsoft.com/office/officeart/2005/8/layout/vList4"/>
    <dgm:cxn modelId="{122C6545-245E-401D-BCC0-0539E3B5B14A}" type="presParOf" srcId="{020E1285-AD62-497E-A546-C11305EE1C34}" destId="{694E0104-3462-4F5C-9F9C-91FA4DAB45D9}" srcOrd="4" destOrd="0" presId="urn:microsoft.com/office/officeart/2005/8/layout/vList4"/>
    <dgm:cxn modelId="{995D7789-3B26-402A-B0E4-67C9ED259D1D}" type="presParOf" srcId="{694E0104-3462-4F5C-9F9C-91FA4DAB45D9}" destId="{95ED9834-94BA-4226-8A1F-48F66CB963EF}" srcOrd="0" destOrd="0" presId="urn:microsoft.com/office/officeart/2005/8/layout/vList4"/>
    <dgm:cxn modelId="{83FA69C1-EB01-4CB7-A2D3-6083073D871D}" type="presParOf" srcId="{694E0104-3462-4F5C-9F9C-91FA4DAB45D9}" destId="{1C9B2659-3C78-403F-8B6B-484E0D23AFBF}" srcOrd="1" destOrd="0" presId="urn:microsoft.com/office/officeart/2005/8/layout/vList4"/>
    <dgm:cxn modelId="{0D9A779D-7E29-4ACA-806C-B90753484B17}" type="presParOf" srcId="{694E0104-3462-4F5C-9F9C-91FA4DAB45D9}" destId="{DC45F712-D6C0-4B74-8125-123B662DA513}" srcOrd="2" destOrd="0" presId="urn:microsoft.com/office/officeart/2005/8/layout/vList4"/>
    <dgm:cxn modelId="{63C0EBA8-71DB-4080-B3BD-FDED24EABA7F}" type="presParOf" srcId="{020E1285-AD62-497E-A546-C11305EE1C34}" destId="{C4A72C5B-1AB7-48CD-B938-D8F5E8A58B46}" srcOrd="5" destOrd="0" presId="urn:microsoft.com/office/officeart/2005/8/layout/vList4"/>
    <dgm:cxn modelId="{351EEC36-1852-4486-9B5A-6ED9AF225227}" type="presParOf" srcId="{020E1285-AD62-497E-A546-C11305EE1C34}" destId="{E472AC0F-C604-43B1-B15B-51DB6AF180BC}" srcOrd="6" destOrd="0" presId="urn:microsoft.com/office/officeart/2005/8/layout/vList4"/>
    <dgm:cxn modelId="{D666518D-5322-447D-9C3E-FC39B1D30BD0}" type="presParOf" srcId="{E472AC0F-C604-43B1-B15B-51DB6AF180BC}" destId="{8CDDC1B7-BCA4-49D4-A832-BAF1E9A13189}" srcOrd="0" destOrd="0" presId="urn:microsoft.com/office/officeart/2005/8/layout/vList4"/>
    <dgm:cxn modelId="{79D0C4F0-F3C6-4FDF-827E-5BCA6DFE6F12}" type="presParOf" srcId="{E472AC0F-C604-43B1-B15B-51DB6AF180BC}" destId="{D30D5E4C-E3CA-4DB2-B901-25844738B42F}" srcOrd="1" destOrd="0" presId="urn:microsoft.com/office/officeart/2005/8/layout/vList4"/>
    <dgm:cxn modelId="{C426FCCC-9D72-4091-8BEE-D92D46E4D7EF}" type="presParOf" srcId="{E472AC0F-C604-43B1-B15B-51DB6AF180BC}" destId="{54232805-FE65-45A9-8D7E-8CF2966CABF8}" srcOrd="2" destOrd="0" presId="urn:microsoft.com/office/officeart/2005/8/layout/vList4"/>
    <dgm:cxn modelId="{8B14B9A1-1853-4153-9FEE-A64A46AD30E3}" type="presParOf" srcId="{020E1285-AD62-497E-A546-C11305EE1C34}" destId="{34CC0ABF-9890-4294-944A-83ECFB94990D}" srcOrd="7" destOrd="0" presId="urn:microsoft.com/office/officeart/2005/8/layout/vList4"/>
    <dgm:cxn modelId="{047BFD8A-D0FF-4D5D-9C0C-A8282426AE53}" type="presParOf" srcId="{020E1285-AD62-497E-A546-C11305EE1C34}" destId="{4A7ABA1C-2581-48C7-9642-8D2D87B50A36}" srcOrd="8" destOrd="0" presId="urn:microsoft.com/office/officeart/2005/8/layout/vList4"/>
    <dgm:cxn modelId="{F7691974-35C4-4984-9703-A6C57B194519}" type="presParOf" srcId="{4A7ABA1C-2581-48C7-9642-8D2D87B50A36}" destId="{39005BED-81E6-4A56-BC3C-B63EFE51CDF1}" srcOrd="0" destOrd="0" presId="urn:microsoft.com/office/officeart/2005/8/layout/vList4"/>
    <dgm:cxn modelId="{F5BC6400-C48C-4B47-B9C6-24C1AB397030}" type="presParOf" srcId="{4A7ABA1C-2581-48C7-9642-8D2D87B50A36}" destId="{7AEFCF6C-1AA0-4CDE-ADB7-C8C9DACD4AAA}" srcOrd="1" destOrd="0" presId="urn:microsoft.com/office/officeart/2005/8/layout/vList4"/>
    <dgm:cxn modelId="{F34E8BFA-E3E9-48E2-8178-796227F113C2}" type="presParOf" srcId="{4A7ABA1C-2581-48C7-9642-8D2D87B50A36}" destId="{DFB9ED6D-677B-475F-88FF-E336F1A5AE3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1FFC1A0-0AC3-471D-B08A-70830BD9CCFC}" type="doc">
      <dgm:prSet loTypeId="urn:microsoft.com/office/officeart/2005/8/layout/vList4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812A3BF-D11A-40B0-BCBE-9C928BED7529}">
      <dgm:prSet phldrT="[Текст]" custT="1"/>
      <dgm:spPr>
        <a:xfrm>
          <a:off x="0" y="153051"/>
          <a:ext cx="11706225" cy="1240631"/>
        </a:xfrm>
        <a:prstGeom prst="roundRect">
          <a:avLst>
            <a:gd name="adj" fmla="val 10000"/>
          </a:avLst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just">
            <a:buNone/>
          </a:pPr>
          <a:r>
            <a:rPr lang="ru-RU" sz="2000" dirty="0">
              <a:latin typeface="Trebuchet MS"/>
              <a:ea typeface="+mn-ea"/>
              <a:cs typeface="+mn-cs"/>
            </a:rPr>
            <a:t>многофункционального торгово-развлекательного центра общей площадью 57 425 м² с обустройством 396 </a:t>
          </a:r>
          <a:r>
            <a:rPr lang="ru-RU" sz="2000" dirty="0" err="1">
              <a:latin typeface="Trebuchet MS"/>
              <a:ea typeface="+mn-ea"/>
              <a:cs typeface="+mn-cs"/>
            </a:rPr>
            <a:t>машино</a:t>
          </a:r>
          <a:r>
            <a:rPr lang="ru-RU" sz="2000" dirty="0">
              <a:latin typeface="Trebuchet MS"/>
              <a:ea typeface="+mn-ea"/>
              <a:cs typeface="+mn-cs"/>
            </a:rPr>
            <a:t>-мест (застройщик – «ТПУ «</a:t>
          </a:r>
          <a:r>
            <a:rPr lang="ru-RU" sz="2000" dirty="0" err="1">
              <a:latin typeface="Trebuchet MS"/>
              <a:ea typeface="+mn-ea"/>
              <a:cs typeface="+mn-cs"/>
            </a:rPr>
            <a:t>Некрасовка</a:t>
          </a:r>
          <a:r>
            <a:rPr lang="ru-RU" sz="2000" dirty="0">
              <a:latin typeface="Trebuchet MS"/>
              <a:ea typeface="+mn-ea"/>
              <a:cs typeface="+mn-cs"/>
            </a:rPr>
            <a:t>»); </a:t>
          </a:r>
        </a:p>
      </dgm:t>
    </dgm:pt>
    <dgm:pt modelId="{4E7CF998-9D33-41BA-A259-DC3F7CF061A4}" type="parTrans" cxnId="{E2AD2797-8B06-490F-9508-7EE2E0761EBC}">
      <dgm:prSet/>
      <dgm:spPr/>
      <dgm:t>
        <a:bodyPr/>
        <a:lstStyle/>
        <a:p>
          <a:endParaRPr lang="ru-RU"/>
        </a:p>
      </dgm:t>
    </dgm:pt>
    <dgm:pt modelId="{6E9714E3-21B8-4ADB-815E-7889A78A7E32}" type="sibTrans" cxnId="{E2AD2797-8B06-490F-9508-7EE2E0761EBC}">
      <dgm:prSet/>
      <dgm:spPr/>
      <dgm:t>
        <a:bodyPr/>
        <a:lstStyle/>
        <a:p>
          <a:endParaRPr lang="ru-RU"/>
        </a:p>
      </dgm:t>
    </dgm:pt>
    <dgm:pt modelId="{191FBFF9-5B29-4A60-9ABE-4B50E9B8953B}">
      <dgm:prSet custT="1"/>
      <dgm:spPr>
        <a:xfrm>
          <a:off x="0" y="1864817"/>
          <a:ext cx="11706225" cy="1240631"/>
        </a:xfrm>
        <a:prstGeom prst="roundRect">
          <a:avLst>
            <a:gd name="adj" fmla="val 10000"/>
          </a:avLst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just">
            <a:buNone/>
          </a:pPr>
          <a:r>
            <a:rPr lang="ru-RU" sz="2000" dirty="0">
              <a:latin typeface="Trebuchet MS"/>
              <a:ea typeface="+mn-ea"/>
              <a:cs typeface="+mn-cs"/>
            </a:rPr>
            <a:t>спортивного комплекса с крытым катком, бассейном, экстрим-парком и зоной </a:t>
          </a:r>
          <a:r>
            <a:rPr lang="ru-RU" sz="2000" dirty="0" err="1">
              <a:latin typeface="Trebuchet MS"/>
              <a:ea typeface="+mn-ea"/>
              <a:cs typeface="+mn-cs"/>
            </a:rPr>
            <a:t>воркаут</a:t>
          </a:r>
          <a:r>
            <a:rPr lang="ru-RU" sz="2000" dirty="0">
              <a:latin typeface="Trebuchet MS"/>
              <a:ea typeface="+mn-ea"/>
              <a:cs typeface="+mn-cs"/>
            </a:rPr>
            <a:t> общей площадью 21 316, 31 м² с обустройством 142 </a:t>
          </a:r>
          <a:r>
            <a:rPr lang="ru-RU" sz="2000" dirty="0" err="1">
              <a:latin typeface="Trebuchet MS"/>
              <a:ea typeface="+mn-ea"/>
              <a:cs typeface="+mn-cs"/>
            </a:rPr>
            <a:t>машино</a:t>
          </a:r>
          <a:r>
            <a:rPr lang="ru-RU" sz="2000" dirty="0">
              <a:latin typeface="Trebuchet MS"/>
              <a:ea typeface="+mn-ea"/>
              <a:cs typeface="+mn-cs"/>
            </a:rPr>
            <a:t>-мест (застройщик – КП «Большая спортивная арена «Лужники»); </a:t>
          </a:r>
        </a:p>
      </dgm:t>
    </dgm:pt>
    <dgm:pt modelId="{727283F2-C584-4759-9E69-505DBC2AAC02}" type="parTrans" cxnId="{C08B04C6-2BF8-4445-9AE4-5C7CCDAC3F46}">
      <dgm:prSet/>
      <dgm:spPr/>
      <dgm:t>
        <a:bodyPr/>
        <a:lstStyle/>
        <a:p>
          <a:endParaRPr lang="ru-RU"/>
        </a:p>
      </dgm:t>
    </dgm:pt>
    <dgm:pt modelId="{B7DBD66E-2EE8-44AD-9313-9D1777FF6093}" type="sibTrans" cxnId="{C08B04C6-2BF8-4445-9AE4-5C7CCDAC3F46}">
      <dgm:prSet/>
      <dgm:spPr/>
      <dgm:t>
        <a:bodyPr/>
        <a:lstStyle/>
        <a:p>
          <a:endParaRPr lang="ru-RU"/>
        </a:p>
      </dgm:t>
    </dgm:pt>
    <dgm:pt modelId="{909947DD-DD93-4991-9307-0916FB4F6AF3}">
      <dgm:prSet custT="1"/>
      <dgm:spPr>
        <a:xfrm>
          <a:off x="0" y="3541997"/>
          <a:ext cx="11706225" cy="1240631"/>
        </a:xfrm>
        <a:prstGeom prst="roundRect">
          <a:avLst>
            <a:gd name="adj" fmla="val 10000"/>
          </a:avLst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just">
            <a:buNone/>
          </a:pPr>
          <a:r>
            <a:rPr lang="ru-RU" sz="2000" dirty="0">
              <a:latin typeface="Trebuchet MS"/>
              <a:ea typeface="+mn-ea"/>
              <a:cs typeface="+mn-cs"/>
            </a:rPr>
            <a:t>ландшафтного парка общей площадью 5,6 га с детскими и спортивными площадками, зоной фонтанов, местами для отдыха и фестивальной площадки в комплексе с московской ярмаркой со спортивным ядром, а также посадкой более 500 деревьев и более   20 000 кустарников (заказчик - АО «</a:t>
          </a:r>
          <a:r>
            <a:rPr lang="ru-RU" sz="2000" dirty="0" err="1">
              <a:latin typeface="Trebuchet MS"/>
              <a:ea typeface="+mn-ea"/>
              <a:cs typeface="+mn-cs"/>
            </a:rPr>
            <a:t>Мосинжпроект</a:t>
          </a:r>
          <a:r>
            <a:rPr lang="ru-RU" sz="2000" dirty="0">
              <a:latin typeface="Trebuchet MS"/>
              <a:ea typeface="+mn-ea"/>
              <a:cs typeface="+mn-cs"/>
            </a:rPr>
            <a:t>»).</a:t>
          </a:r>
        </a:p>
      </dgm:t>
    </dgm:pt>
    <dgm:pt modelId="{018572D1-47E7-4211-BD16-E1E8087BE987}" type="sibTrans" cxnId="{E29E95F3-11C8-4BFC-8F42-523214EDA812}">
      <dgm:prSet/>
      <dgm:spPr/>
      <dgm:t>
        <a:bodyPr/>
        <a:lstStyle/>
        <a:p>
          <a:endParaRPr lang="ru-RU"/>
        </a:p>
      </dgm:t>
    </dgm:pt>
    <dgm:pt modelId="{83E50624-9923-46E1-9BEA-054140F0531F}" type="parTrans" cxnId="{E29E95F3-11C8-4BFC-8F42-523214EDA812}">
      <dgm:prSet/>
      <dgm:spPr/>
      <dgm:t>
        <a:bodyPr/>
        <a:lstStyle/>
        <a:p>
          <a:endParaRPr lang="ru-RU"/>
        </a:p>
      </dgm:t>
    </dgm:pt>
    <dgm:pt modelId="{020E1285-AD62-497E-A546-C11305EE1C34}" type="pres">
      <dgm:prSet presAssocID="{B1FFC1A0-0AC3-471D-B08A-70830BD9CCF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0D4655-7833-45A6-8044-7819485938DA}" type="pres">
      <dgm:prSet presAssocID="{E812A3BF-D11A-40B0-BCBE-9C928BED7529}" presName="comp" presStyleCnt="0"/>
      <dgm:spPr/>
    </dgm:pt>
    <dgm:pt modelId="{F71658B7-97B8-4F91-A9E9-7089540CE3E3}" type="pres">
      <dgm:prSet presAssocID="{E812A3BF-D11A-40B0-BCBE-9C928BED7529}" presName="box" presStyleLbl="node1" presStyleIdx="0" presStyleCnt="3" custLinFactNeighborX="-290" custLinFactNeighborY="-2281"/>
      <dgm:spPr/>
      <dgm:t>
        <a:bodyPr/>
        <a:lstStyle/>
        <a:p>
          <a:endParaRPr lang="ru-RU"/>
        </a:p>
      </dgm:t>
    </dgm:pt>
    <dgm:pt modelId="{4CA8409D-EEF9-4B2D-A0EC-65BE6A806716}" type="pres">
      <dgm:prSet presAssocID="{E812A3BF-D11A-40B0-BCBE-9C928BED7529}" presName="img" presStyleLbl="fgImgPlace1" presStyleIdx="0" presStyleCnt="3" custScaleX="98644" custScaleY="161544"/>
      <dgm:spPr>
        <a:xfrm>
          <a:off x="139936" y="0"/>
          <a:ext cx="2309497" cy="16033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1347EAF7-F7D1-4602-8DBA-1A85DFF7FBC5}" type="pres">
      <dgm:prSet presAssocID="{E812A3BF-D11A-40B0-BCBE-9C928BED752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9E4C8-C44F-4100-B3FF-B40758FE17E1}" type="pres">
      <dgm:prSet presAssocID="{6E9714E3-21B8-4ADB-815E-7889A78A7E32}" presName="spacer" presStyleCnt="0"/>
      <dgm:spPr/>
    </dgm:pt>
    <dgm:pt modelId="{09A398D6-7DC9-4DED-B64D-49557A51D510}" type="pres">
      <dgm:prSet presAssocID="{191FBFF9-5B29-4A60-9ABE-4B50E9B8953B}" presName="comp" presStyleCnt="0"/>
      <dgm:spPr/>
    </dgm:pt>
    <dgm:pt modelId="{A12C7900-F969-45B9-97ED-8C300AC8D473}" type="pres">
      <dgm:prSet presAssocID="{191FBFF9-5B29-4A60-9ABE-4B50E9B8953B}" presName="box" presStyleLbl="node1" presStyleIdx="1" presStyleCnt="3"/>
      <dgm:spPr/>
      <dgm:t>
        <a:bodyPr/>
        <a:lstStyle/>
        <a:p>
          <a:endParaRPr lang="ru-RU"/>
        </a:p>
      </dgm:t>
    </dgm:pt>
    <dgm:pt modelId="{BD10687A-119B-4BF8-AE0B-DD59F13397ED}" type="pres">
      <dgm:prSet presAssocID="{191FBFF9-5B29-4A60-9ABE-4B50E9B8953B}" presName="img" presStyleLbl="fgImgPlace1" presStyleIdx="1" presStyleCnt="3" custScaleX="98644" custScaleY="152692" custLinFactNeighborX="1758" custLinFactNeighborY="-6689"/>
      <dgm:spPr>
        <a:xfrm>
          <a:off x="181095" y="1661006"/>
          <a:ext cx="2309497" cy="15154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7DDADB7F-C530-45DE-8A01-E0EB85D96F8B}" type="pres">
      <dgm:prSet presAssocID="{191FBFF9-5B29-4A60-9ABE-4B50E9B8953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CCFFE-31D7-4C77-8FF8-95F573BC0259}" type="pres">
      <dgm:prSet presAssocID="{B7DBD66E-2EE8-44AD-9313-9D1777FF6093}" presName="spacer" presStyleCnt="0"/>
      <dgm:spPr/>
    </dgm:pt>
    <dgm:pt modelId="{694E0104-3462-4F5C-9F9C-91FA4DAB45D9}" type="pres">
      <dgm:prSet presAssocID="{909947DD-DD93-4991-9307-0916FB4F6AF3}" presName="comp" presStyleCnt="0"/>
      <dgm:spPr/>
    </dgm:pt>
    <dgm:pt modelId="{95ED9834-94BA-4226-8A1F-48F66CB963EF}" type="pres">
      <dgm:prSet presAssocID="{909947DD-DD93-4991-9307-0916FB4F6AF3}" presName="box" presStyleLbl="node1" presStyleIdx="2" presStyleCnt="3" custScaleY="110164"/>
      <dgm:spPr/>
      <dgm:t>
        <a:bodyPr/>
        <a:lstStyle/>
        <a:p>
          <a:endParaRPr lang="ru-RU"/>
        </a:p>
      </dgm:t>
    </dgm:pt>
    <dgm:pt modelId="{1C9B2659-3C78-403F-8B6B-484E0D23AFBF}" type="pres">
      <dgm:prSet presAssocID="{909947DD-DD93-4991-9307-0916FB4F6AF3}" presName="img" presStyleLbl="fgImgPlace1" presStyleIdx="2" presStyleCnt="3" custScaleX="98644" custScaleY="160277"/>
      <dgm:spPr>
        <a:xfrm>
          <a:off x="139936" y="3366934"/>
          <a:ext cx="2309497" cy="15907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DC45F712-D6C0-4B74-8125-123B662DA513}" type="pres">
      <dgm:prSet presAssocID="{909947DD-DD93-4991-9307-0916FB4F6AF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17004-8E6A-453A-8B32-302EDB3E997E}" type="presOf" srcId="{191FBFF9-5B29-4A60-9ABE-4B50E9B8953B}" destId="{A12C7900-F969-45B9-97ED-8C300AC8D473}" srcOrd="0" destOrd="0" presId="urn:microsoft.com/office/officeart/2005/8/layout/vList4"/>
    <dgm:cxn modelId="{5575D357-5C91-4250-AC1E-7671EEA7983F}" type="presOf" srcId="{E812A3BF-D11A-40B0-BCBE-9C928BED7529}" destId="{1347EAF7-F7D1-4602-8DBA-1A85DFF7FBC5}" srcOrd="1" destOrd="0" presId="urn:microsoft.com/office/officeart/2005/8/layout/vList4"/>
    <dgm:cxn modelId="{E29E95F3-11C8-4BFC-8F42-523214EDA812}" srcId="{B1FFC1A0-0AC3-471D-B08A-70830BD9CCFC}" destId="{909947DD-DD93-4991-9307-0916FB4F6AF3}" srcOrd="2" destOrd="0" parTransId="{83E50624-9923-46E1-9BEA-054140F0531F}" sibTransId="{018572D1-47E7-4211-BD16-E1E8087BE987}"/>
    <dgm:cxn modelId="{1CBB91DB-D415-40FF-AB98-1FC1E0C61F16}" type="presOf" srcId="{E812A3BF-D11A-40B0-BCBE-9C928BED7529}" destId="{F71658B7-97B8-4F91-A9E9-7089540CE3E3}" srcOrd="0" destOrd="0" presId="urn:microsoft.com/office/officeart/2005/8/layout/vList4"/>
    <dgm:cxn modelId="{9E30BD37-A9B8-43E2-8868-63B45D1CFF0B}" type="presOf" srcId="{191FBFF9-5B29-4A60-9ABE-4B50E9B8953B}" destId="{7DDADB7F-C530-45DE-8A01-E0EB85D96F8B}" srcOrd="1" destOrd="0" presId="urn:microsoft.com/office/officeart/2005/8/layout/vList4"/>
    <dgm:cxn modelId="{EE9F0CC9-F79B-4DDC-AD68-ECE514BB236D}" type="presOf" srcId="{B1FFC1A0-0AC3-471D-B08A-70830BD9CCFC}" destId="{020E1285-AD62-497E-A546-C11305EE1C34}" srcOrd="0" destOrd="0" presId="urn:microsoft.com/office/officeart/2005/8/layout/vList4"/>
    <dgm:cxn modelId="{C08B04C6-2BF8-4445-9AE4-5C7CCDAC3F46}" srcId="{B1FFC1A0-0AC3-471D-B08A-70830BD9CCFC}" destId="{191FBFF9-5B29-4A60-9ABE-4B50E9B8953B}" srcOrd="1" destOrd="0" parTransId="{727283F2-C584-4759-9E69-505DBC2AAC02}" sibTransId="{B7DBD66E-2EE8-44AD-9313-9D1777FF6093}"/>
    <dgm:cxn modelId="{AE7B8271-6123-4307-ACEC-C57660DD6D20}" type="presOf" srcId="{909947DD-DD93-4991-9307-0916FB4F6AF3}" destId="{95ED9834-94BA-4226-8A1F-48F66CB963EF}" srcOrd="0" destOrd="0" presId="urn:microsoft.com/office/officeart/2005/8/layout/vList4"/>
    <dgm:cxn modelId="{E2AD2797-8B06-490F-9508-7EE2E0761EBC}" srcId="{B1FFC1A0-0AC3-471D-B08A-70830BD9CCFC}" destId="{E812A3BF-D11A-40B0-BCBE-9C928BED7529}" srcOrd="0" destOrd="0" parTransId="{4E7CF998-9D33-41BA-A259-DC3F7CF061A4}" sibTransId="{6E9714E3-21B8-4ADB-815E-7889A78A7E32}"/>
    <dgm:cxn modelId="{2C6B5FC6-8EEB-4CBF-B830-C4B46261B89D}" type="presOf" srcId="{909947DD-DD93-4991-9307-0916FB4F6AF3}" destId="{DC45F712-D6C0-4B74-8125-123B662DA513}" srcOrd="1" destOrd="0" presId="urn:microsoft.com/office/officeart/2005/8/layout/vList4"/>
    <dgm:cxn modelId="{2E9A9A5C-4535-4BBE-AA11-EAFD637D962B}" type="presParOf" srcId="{020E1285-AD62-497E-A546-C11305EE1C34}" destId="{890D4655-7833-45A6-8044-7819485938DA}" srcOrd="0" destOrd="0" presId="urn:microsoft.com/office/officeart/2005/8/layout/vList4"/>
    <dgm:cxn modelId="{C1AA293A-42BB-4A31-8A86-0D5221C8EA00}" type="presParOf" srcId="{890D4655-7833-45A6-8044-7819485938DA}" destId="{F71658B7-97B8-4F91-A9E9-7089540CE3E3}" srcOrd="0" destOrd="0" presId="urn:microsoft.com/office/officeart/2005/8/layout/vList4"/>
    <dgm:cxn modelId="{DCE57D19-C815-4E48-8E55-DB05BF1777AE}" type="presParOf" srcId="{890D4655-7833-45A6-8044-7819485938DA}" destId="{4CA8409D-EEF9-4B2D-A0EC-65BE6A806716}" srcOrd="1" destOrd="0" presId="urn:microsoft.com/office/officeart/2005/8/layout/vList4"/>
    <dgm:cxn modelId="{FF1E5C1F-8CF6-416C-960E-39560E31F8CA}" type="presParOf" srcId="{890D4655-7833-45A6-8044-7819485938DA}" destId="{1347EAF7-F7D1-4602-8DBA-1A85DFF7FBC5}" srcOrd="2" destOrd="0" presId="urn:microsoft.com/office/officeart/2005/8/layout/vList4"/>
    <dgm:cxn modelId="{8A36827E-4DB3-44C6-B09B-913CC30D7B9F}" type="presParOf" srcId="{020E1285-AD62-497E-A546-C11305EE1C34}" destId="{9E59E4C8-C44F-4100-B3FF-B40758FE17E1}" srcOrd="1" destOrd="0" presId="urn:microsoft.com/office/officeart/2005/8/layout/vList4"/>
    <dgm:cxn modelId="{2BC96EA5-856E-4A4F-94F2-82A9061542D1}" type="presParOf" srcId="{020E1285-AD62-497E-A546-C11305EE1C34}" destId="{09A398D6-7DC9-4DED-B64D-49557A51D510}" srcOrd="2" destOrd="0" presId="urn:microsoft.com/office/officeart/2005/8/layout/vList4"/>
    <dgm:cxn modelId="{B63296CA-2864-4DED-AC01-045AA8189956}" type="presParOf" srcId="{09A398D6-7DC9-4DED-B64D-49557A51D510}" destId="{A12C7900-F969-45B9-97ED-8C300AC8D473}" srcOrd="0" destOrd="0" presId="urn:microsoft.com/office/officeart/2005/8/layout/vList4"/>
    <dgm:cxn modelId="{AEF5F8BE-40A5-47A6-A5CE-521C273AB4DF}" type="presParOf" srcId="{09A398D6-7DC9-4DED-B64D-49557A51D510}" destId="{BD10687A-119B-4BF8-AE0B-DD59F13397ED}" srcOrd="1" destOrd="0" presId="urn:microsoft.com/office/officeart/2005/8/layout/vList4"/>
    <dgm:cxn modelId="{39F0F2F3-7234-42C7-9669-0431095B75F6}" type="presParOf" srcId="{09A398D6-7DC9-4DED-B64D-49557A51D510}" destId="{7DDADB7F-C530-45DE-8A01-E0EB85D96F8B}" srcOrd="2" destOrd="0" presId="urn:microsoft.com/office/officeart/2005/8/layout/vList4"/>
    <dgm:cxn modelId="{DAF9D174-9BFE-4B2B-B8C0-D4F56C429837}" type="presParOf" srcId="{020E1285-AD62-497E-A546-C11305EE1C34}" destId="{E20CCFFE-31D7-4C77-8FF8-95F573BC0259}" srcOrd="3" destOrd="0" presId="urn:microsoft.com/office/officeart/2005/8/layout/vList4"/>
    <dgm:cxn modelId="{122C6545-245E-401D-BCC0-0539E3B5B14A}" type="presParOf" srcId="{020E1285-AD62-497E-A546-C11305EE1C34}" destId="{694E0104-3462-4F5C-9F9C-91FA4DAB45D9}" srcOrd="4" destOrd="0" presId="urn:microsoft.com/office/officeart/2005/8/layout/vList4"/>
    <dgm:cxn modelId="{995D7789-3B26-402A-B0E4-67C9ED259D1D}" type="presParOf" srcId="{694E0104-3462-4F5C-9F9C-91FA4DAB45D9}" destId="{95ED9834-94BA-4226-8A1F-48F66CB963EF}" srcOrd="0" destOrd="0" presId="urn:microsoft.com/office/officeart/2005/8/layout/vList4"/>
    <dgm:cxn modelId="{83FA69C1-EB01-4CB7-A2D3-6083073D871D}" type="presParOf" srcId="{694E0104-3462-4F5C-9F9C-91FA4DAB45D9}" destId="{1C9B2659-3C78-403F-8B6B-484E0D23AFBF}" srcOrd="1" destOrd="0" presId="urn:microsoft.com/office/officeart/2005/8/layout/vList4"/>
    <dgm:cxn modelId="{0D9A779D-7E29-4ACA-806C-B90753484B17}" type="presParOf" srcId="{694E0104-3462-4F5C-9F9C-91FA4DAB45D9}" destId="{DC45F712-D6C0-4B74-8125-123B662DA51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CA936B0-B09A-4109-B6A4-7D50EC851E1D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C578B3A0-EAC7-4A3D-A659-9E7F39B9621C}">
      <dgm:prSet phldrT="[Текст]"/>
      <dgm:spPr/>
      <dgm:t>
        <a:bodyPr/>
        <a:lstStyle/>
        <a:p>
          <a:pPr algn="just"/>
          <a:r>
            <a:rPr lang="ru-RU" b="1" dirty="0"/>
            <a:t>Продолжилась реализация Государственной программы «Развитие транспортной системы»: </a:t>
          </a:r>
          <a:r>
            <a:rPr lang="ru-RU" dirty="0"/>
            <a:t>на ул. Льва Яшина, ул. Рождественская, ул. Ухтомского Ополчения, ул. Сочинская, ул. Маресьева, ул. </a:t>
          </a:r>
          <a:r>
            <a:rPr lang="ru-RU" dirty="0" err="1"/>
            <a:t>Недорубова</a:t>
          </a:r>
          <a:r>
            <a:rPr lang="ru-RU" dirty="0"/>
            <a:t>, и проспекте Защитников Москвы завершены работы по благоустройству организациями, подведомственными Департаменту капитального ремонта города Москвы.</a:t>
          </a:r>
        </a:p>
      </dgm:t>
    </dgm:pt>
    <dgm:pt modelId="{0F0C1D09-375E-4D2F-AE77-5C685BFF67E1}" type="parTrans" cxnId="{4A4AB1AD-5A34-428B-B32C-0FDD18526D04}">
      <dgm:prSet/>
      <dgm:spPr/>
      <dgm:t>
        <a:bodyPr/>
        <a:lstStyle/>
        <a:p>
          <a:endParaRPr lang="ru-RU"/>
        </a:p>
      </dgm:t>
    </dgm:pt>
    <dgm:pt modelId="{0E183304-8DB0-4674-B7A5-0F15D3DF78CC}" type="sibTrans" cxnId="{4A4AB1AD-5A34-428B-B32C-0FDD18526D04}">
      <dgm:prSet/>
      <dgm:spPr/>
      <dgm:t>
        <a:bodyPr/>
        <a:lstStyle/>
        <a:p>
          <a:endParaRPr lang="ru-RU"/>
        </a:p>
      </dgm:t>
    </dgm:pt>
    <dgm:pt modelId="{7F0DEBE3-D870-47AC-8ECF-3EEDF1CA37DA}">
      <dgm:prSet/>
      <dgm:spPr/>
      <dgm:t>
        <a:bodyPr/>
        <a:lstStyle/>
        <a:p>
          <a:pPr algn="just"/>
          <a:r>
            <a:rPr lang="ru-RU" dirty="0"/>
            <a:t>Для выполнения работ по реализации </a:t>
          </a:r>
          <a:r>
            <a:rPr lang="ru-RU" b="1" dirty="0"/>
            <a:t>проекта благоустройства прибрежной зоны о. Черное</a:t>
          </a:r>
          <a:r>
            <a:rPr lang="ru-RU" dirty="0"/>
            <a:t> необходимо обеспечить вынос воздушных линий электропередач с участка благоустройства. Работы по Объекту могут быть возобновлены после завершения работ сетевыми организациями по выносу сетей из пятна застройки – не ранее 2023 года.</a:t>
          </a:r>
        </a:p>
      </dgm:t>
    </dgm:pt>
    <dgm:pt modelId="{A1B34808-1340-40B0-B051-84DDD291AE04}" type="parTrans" cxnId="{3B132E3F-16E8-4827-936B-C6CD1E20DEC6}">
      <dgm:prSet/>
      <dgm:spPr/>
      <dgm:t>
        <a:bodyPr/>
        <a:lstStyle/>
        <a:p>
          <a:endParaRPr lang="ru-RU"/>
        </a:p>
      </dgm:t>
    </dgm:pt>
    <dgm:pt modelId="{3BC3B759-7B94-44DC-A314-D00067EEBAE3}" type="sibTrans" cxnId="{3B132E3F-16E8-4827-936B-C6CD1E20DEC6}">
      <dgm:prSet/>
      <dgm:spPr/>
      <dgm:t>
        <a:bodyPr/>
        <a:lstStyle/>
        <a:p>
          <a:endParaRPr lang="ru-RU"/>
        </a:p>
      </dgm:t>
    </dgm:pt>
    <dgm:pt modelId="{58542A55-92BC-4A0D-B9B1-E906E098B78D}" type="pres">
      <dgm:prSet presAssocID="{ACA936B0-B09A-4109-B6A4-7D50EC851E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DC0764-F5B4-41EA-8039-EF1959014397}" type="pres">
      <dgm:prSet presAssocID="{C578B3A0-EAC7-4A3D-A659-9E7F39B9621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01CFC-615D-42F0-95B1-F14E297488E0}" type="pres">
      <dgm:prSet presAssocID="{0E183304-8DB0-4674-B7A5-0F15D3DF78CC}" presName="spacer" presStyleCnt="0"/>
      <dgm:spPr/>
    </dgm:pt>
    <dgm:pt modelId="{83BADE11-3ACD-49CA-B8CB-391C95E2F6D8}" type="pres">
      <dgm:prSet presAssocID="{7F0DEBE3-D870-47AC-8ECF-3EEDF1CA37D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132E3F-16E8-4827-936B-C6CD1E20DEC6}" srcId="{ACA936B0-B09A-4109-B6A4-7D50EC851E1D}" destId="{7F0DEBE3-D870-47AC-8ECF-3EEDF1CA37DA}" srcOrd="1" destOrd="0" parTransId="{A1B34808-1340-40B0-B051-84DDD291AE04}" sibTransId="{3BC3B759-7B94-44DC-A314-D00067EEBAE3}"/>
    <dgm:cxn modelId="{5CCDF978-4F1B-42E7-A663-E8796DCCB03A}" type="presOf" srcId="{ACA936B0-B09A-4109-B6A4-7D50EC851E1D}" destId="{58542A55-92BC-4A0D-B9B1-E906E098B78D}" srcOrd="0" destOrd="0" presId="urn:microsoft.com/office/officeart/2005/8/layout/vList2"/>
    <dgm:cxn modelId="{4A4AB1AD-5A34-428B-B32C-0FDD18526D04}" srcId="{ACA936B0-B09A-4109-B6A4-7D50EC851E1D}" destId="{C578B3A0-EAC7-4A3D-A659-9E7F39B9621C}" srcOrd="0" destOrd="0" parTransId="{0F0C1D09-375E-4D2F-AE77-5C685BFF67E1}" sibTransId="{0E183304-8DB0-4674-B7A5-0F15D3DF78CC}"/>
    <dgm:cxn modelId="{73E9B0D9-5CE5-4C56-B30D-8894677465A2}" type="presOf" srcId="{C578B3A0-EAC7-4A3D-A659-9E7F39B9621C}" destId="{81DC0764-F5B4-41EA-8039-EF1959014397}" srcOrd="0" destOrd="0" presId="urn:microsoft.com/office/officeart/2005/8/layout/vList2"/>
    <dgm:cxn modelId="{511C33E8-37B2-4155-B1AA-56A8794A634A}" type="presOf" srcId="{7F0DEBE3-D870-47AC-8ECF-3EEDF1CA37DA}" destId="{83BADE11-3ACD-49CA-B8CB-391C95E2F6D8}" srcOrd="0" destOrd="0" presId="urn:microsoft.com/office/officeart/2005/8/layout/vList2"/>
    <dgm:cxn modelId="{A1B3DAFC-CF7F-472C-9414-682F723F06E7}" type="presParOf" srcId="{58542A55-92BC-4A0D-B9B1-E906E098B78D}" destId="{81DC0764-F5B4-41EA-8039-EF1959014397}" srcOrd="0" destOrd="0" presId="urn:microsoft.com/office/officeart/2005/8/layout/vList2"/>
    <dgm:cxn modelId="{760CB25E-31DF-4405-A6FF-88AA2FD43E6E}" type="presParOf" srcId="{58542A55-92BC-4A0D-B9B1-E906E098B78D}" destId="{3E301CFC-615D-42F0-95B1-F14E297488E0}" srcOrd="1" destOrd="0" presId="urn:microsoft.com/office/officeart/2005/8/layout/vList2"/>
    <dgm:cxn modelId="{93207F45-505B-4983-B301-F39694D01098}" type="presParOf" srcId="{58542A55-92BC-4A0D-B9B1-E906E098B78D}" destId="{83BADE11-3ACD-49CA-B8CB-391C95E2F6D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E335141-3BB0-4BA3-B22F-728B5C18CE39}" type="doc">
      <dgm:prSet loTypeId="urn:microsoft.com/office/officeart/2005/8/layout/hList3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8AE1B167-8C45-4FC8-82A8-AE390EB9785F}">
      <dgm:prSet phldrT="[Текст]"/>
      <dgm:spPr>
        <a:solidFill>
          <a:schemeClr val="accent5">
            <a:lumMod val="60000"/>
            <a:lumOff val="40000"/>
            <a:alpha val="40000"/>
          </a:schemeClr>
        </a:solidFill>
        <a:ln>
          <a:noFill/>
        </a:ln>
        <a:effectLst/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+mn-lt"/>
              <a:cs typeface="Times New Roman" pitchFamily="18" charset="0"/>
            </a:rPr>
            <a:t>В соответствии с п.3.1 приложения №1 к постановлению Правительства Москвы от 11 декабря 2013 года №819-ПП «Об утверждении Положения о взаимодействии органов исполнительной власти города Москвы при организации работы по выявлению и пресечению незаконного (нецелевого) использования земельных участков» </a:t>
          </a:r>
          <a:r>
            <a:rPr lang="ru-RU" b="0" dirty="0">
              <a:solidFill>
                <a:schemeClr val="tx1"/>
              </a:solidFill>
              <a:latin typeface="+mn-lt"/>
              <a:cs typeface="Times New Roman" pitchFamily="18" charset="0"/>
            </a:rPr>
            <a:t>в 2</a:t>
          </a:r>
          <a:r>
            <a:rPr lang="ru-RU" dirty="0">
              <a:solidFill>
                <a:schemeClr val="tx1"/>
              </a:solidFill>
              <a:latin typeface="+mn-lt"/>
              <a:cs typeface="Times New Roman" pitchFamily="18" charset="0"/>
            </a:rPr>
            <a:t>021 году в системе «Контроль недвижимости города Москвы» размещены 4 объекта по адресам: </a:t>
          </a:r>
          <a:endParaRPr lang="ru-RU" dirty="0">
            <a:solidFill>
              <a:schemeClr val="tx1"/>
            </a:solidFill>
            <a:latin typeface="+mn-lt"/>
          </a:endParaRPr>
        </a:p>
      </dgm:t>
    </dgm:pt>
    <dgm:pt modelId="{B6ECDFF1-E635-4C3D-B03E-D4542970A783}" type="parTrans" cxnId="{39816F9C-A51A-4DE1-8F5F-EB12A3A6FB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CC4C3EE-37EB-4BB8-A12A-800F36632F83}" type="sibTrans" cxnId="{39816F9C-A51A-4DE1-8F5F-EB12A3A6FB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2C10795-5A00-42D4-9679-C5FAAA1C9533}">
      <dgm:prSet phldrT="[Текст]"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ru-RU" sz="2400" dirty="0">
              <a:solidFill>
                <a:schemeClr val="tx1"/>
              </a:solidFill>
            </a:rPr>
            <a:t>ул. 1-я </a:t>
          </a:r>
          <a:r>
            <a:rPr lang="ru-RU" sz="2400" dirty="0" err="1">
              <a:solidFill>
                <a:schemeClr val="tx1"/>
              </a:solidFill>
            </a:rPr>
            <a:t>Вольская</a:t>
          </a:r>
          <a:r>
            <a:rPr lang="ru-RU" sz="2400" dirty="0">
              <a:solidFill>
                <a:schemeClr val="tx1"/>
              </a:solidFill>
            </a:rPr>
            <a:t>, вл. 43 (строение);</a:t>
          </a:r>
        </a:p>
      </dgm:t>
    </dgm:pt>
    <dgm:pt modelId="{934CC0F8-40DF-4A04-807B-EAE58471CDAC}" type="parTrans" cxnId="{9DD56171-0056-4D6E-838A-1E53ACD1037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2AFFDBC-70E5-4EBB-AFA9-F728CC724F65}" type="sibTrans" cxnId="{9DD56171-0056-4D6E-838A-1E53ACD1037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0AA05BD-8EA2-435A-B95D-B2CD333889D7}">
      <dgm:prSet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ул. 1-я </a:t>
          </a:r>
          <a:r>
            <a:rPr lang="ru-RU" sz="2400" dirty="0" err="1">
              <a:solidFill>
                <a:schemeClr val="tx1"/>
              </a:solidFill>
            </a:rPr>
            <a:t>Вольская</a:t>
          </a:r>
          <a:r>
            <a:rPr lang="ru-RU" sz="2400" dirty="0">
              <a:solidFill>
                <a:schemeClr val="tx1"/>
              </a:solidFill>
            </a:rPr>
            <a:t>, вблизи дома 8, корп. 1 (гараж);</a:t>
          </a:r>
        </a:p>
      </dgm:t>
    </dgm:pt>
    <dgm:pt modelId="{49CDC42E-479A-430E-98CE-54A0929066C9}" type="parTrans" cxnId="{2DC4F07F-5990-4F43-9FA1-DB0CB35849D4}">
      <dgm:prSet/>
      <dgm:spPr/>
      <dgm:t>
        <a:bodyPr/>
        <a:lstStyle/>
        <a:p>
          <a:endParaRPr lang="ru-RU"/>
        </a:p>
      </dgm:t>
    </dgm:pt>
    <dgm:pt modelId="{DBFEB967-9506-4FFD-BC0B-45B14288DB05}" type="sibTrans" cxnId="{2DC4F07F-5990-4F43-9FA1-DB0CB35849D4}">
      <dgm:prSet/>
      <dgm:spPr/>
      <dgm:t>
        <a:bodyPr/>
        <a:lstStyle/>
        <a:p>
          <a:endParaRPr lang="ru-RU"/>
        </a:p>
      </dgm:t>
    </dgm:pt>
    <dgm:pt modelId="{E800AA50-ED9E-45E5-99CB-9E878ABA60A6}">
      <dgm:prSet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ул. 2-я </a:t>
          </a:r>
          <a:r>
            <a:rPr lang="ru-RU" sz="2400" dirty="0" err="1">
              <a:solidFill>
                <a:schemeClr val="tx1"/>
              </a:solidFill>
            </a:rPr>
            <a:t>Вольская</a:t>
          </a:r>
          <a:r>
            <a:rPr lang="ru-RU" sz="2400" dirty="0">
              <a:solidFill>
                <a:schemeClr val="tx1"/>
              </a:solidFill>
            </a:rPr>
            <a:t>, д. 34, стр. 1 (2 станка, здание, бытовой городок);</a:t>
          </a:r>
        </a:p>
      </dgm:t>
    </dgm:pt>
    <dgm:pt modelId="{9AA7D1E4-147E-4416-84CB-A0ABC0821907}" type="parTrans" cxnId="{07DB30E0-BEAF-4F21-BDFE-678939EECF8C}">
      <dgm:prSet/>
      <dgm:spPr/>
      <dgm:t>
        <a:bodyPr/>
        <a:lstStyle/>
        <a:p>
          <a:endParaRPr lang="ru-RU"/>
        </a:p>
      </dgm:t>
    </dgm:pt>
    <dgm:pt modelId="{0AF46AF2-D21F-4072-8E3B-9BB83EE7C380}" type="sibTrans" cxnId="{07DB30E0-BEAF-4F21-BDFE-678939EECF8C}">
      <dgm:prSet/>
      <dgm:spPr/>
      <dgm:t>
        <a:bodyPr/>
        <a:lstStyle/>
        <a:p>
          <a:endParaRPr lang="ru-RU"/>
        </a:p>
      </dgm:t>
    </dgm:pt>
    <dgm:pt modelId="{762C1EF0-4FEA-404E-9C33-127B4411CF70}">
      <dgm:prSet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квартал 8А Люберецких полей района </a:t>
          </a:r>
          <a:r>
            <a:rPr lang="ru-RU" sz="2400" dirty="0" err="1">
              <a:solidFill>
                <a:schemeClr val="tx1"/>
              </a:solidFill>
            </a:rPr>
            <a:t>Некрасовка</a:t>
          </a:r>
          <a:r>
            <a:rPr lang="ru-RU" sz="2400" dirty="0">
              <a:solidFill>
                <a:schemeClr val="tx1"/>
              </a:solidFill>
            </a:rPr>
            <a:t> (здание).</a:t>
          </a:r>
        </a:p>
      </dgm:t>
    </dgm:pt>
    <dgm:pt modelId="{2563060E-EAD2-44D3-836A-4E2BD9C5EFDA}" type="parTrans" cxnId="{69E0803F-B7A5-4109-983B-EDFDCB025260}">
      <dgm:prSet/>
      <dgm:spPr/>
      <dgm:t>
        <a:bodyPr/>
        <a:lstStyle/>
        <a:p>
          <a:endParaRPr lang="ru-RU"/>
        </a:p>
      </dgm:t>
    </dgm:pt>
    <dgm:pt modelId="{05A85C74-2D0E-4729-9444-71D0BAA9F123}" type="sibTrans" cxnId="{69E0803F-B7A5-4109-983B-EDFDCB025260}">
      <dgm:prSet/>
      <dgm:spPr/>
      <dgm:t>
        <a:bodyPr/>
        <a:lstStyle/>
        <a:p>
          <a:endParaRPr lang="ru-RU"/>
        </a:p>
      </dgm:t>
    </dgm:pt>
    <dgm:pt modelId="{8023A7CB-0B38-4C1A-B7F1-FDD56E2C8902}" type="pres">
      <dgm:prSet presAssocID="{6E335141-3BB0-4BA3-B22F-728B5C18CE3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2F5DF0-2A6A-4D23-9969-8B929D26500C}" type="pres">
      <dgm:prSet presAssocID="{8AE1B167-8C45-4FC8-82A8-AE390EB9785F}" presName="roof" presStyleLbl="dkBgShp" presStyleIdx="0" presStyleCnt="2" custLinFactNeighborX="390"/>
      <dgm:spPr>
        <a:xfrm>
          <a:off x="0" y="0"/>
          <a:ext cx="7397547" cy="1406970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F966A75E-6624-40DB-8C32-C79C59DC6E3A}" type="pres">
      <dgm:prSet presAssocID="{8AE1B167-8C45-4FC8-82A8-AE390EB9785F}" presName="pillars" presStyleCnt="0"/>
      <dgm:spPr/>
    </dgm:pt>
    <dgm:pt modelId="{C95928A2-B801-4196-ADC3-3B041B01291F}" type="pres">
      <dgm:prSet presAssocID="{8AE1B167-8C45-4FC8-82A8-AE390EB9785F}" presName="pillar1" presStyleLbl="node1" presStyleIdx="0" presStyleCnt="4" custLinFactNeighborX="1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E0C7C-CD1F-4CBB-BB27-A1E4D5B1B0F8}" type="pres">
      <dgm:prSet presAssocID="{00AA05BD-8EA2-435A-B95D-B2CD333889D7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FCEC0-6A18-4BDA-8484-5F13A61BEB9C}" type="pres">
      <dgm:prSet presAssocID="{E800AA50-ED9E-45E5-99CB-9E878ABA60A6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44F3F-3B0B-4529-B549-C47168200A1B}" type="pres">
      <dgm:prSet presAssocID="{762C1EF0-4FEA-404E-9C33-127B4411CF70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F2F15-C628-4F6A-9E58-6AD83A0747B8}" type="pres">
      <dgm:prSet presAssocID="{8AE1B167-8C45-4FC8-82A8-AE390EB9785F}" presName="base" presStyleLbl="dkBgShp" presStyleIdx="1" presStyleCnt="2"/>
      <dgm:spPr>
        <a:solidFill>
          <a:schemeClr val="accent5">
            <a:lumMod val="40000"/>
            <a:lumOff val="60000"/>
            <a:alpha val="60000"/>
          </a:schemeClr>
        </a:solidFill>
      </dgm:spPr>
    </dgm:pt>
  </dgm:ptLst>
  <dgm:cxnLst>
    <dgm:cxn modelId="{07DB30E0-BEAF-4F21-BDFE-678939EECF8C}" srcId="{8AE1B167-8C45-4FC8-82A8-AE390EB9785F}" destId="{E800AA50-ED9E-45E5-99CB-9E878ABA60A6}" srcOrd="2" destOrd="0" parTransId="{9AA7D1E4-147E-4416-84CB-A0ABC0821907}" sibTransId="{0AF46AF2-D21F-4072-8E3B-9BB83EE7C380}"/>
    <dgm:cxn modelId="{0520EF8D-AB56-4167-B6EB-5BC90900D550}" type="presOf" srcId="{8AE1B167-8C45-4FC8-82A8-AE390EB9785F}" destId="{BD2F5DF0-2A6A-4D23-9969-8B929D26500C}" srcOrd="0" destOrd="0" presId="urn:microsoft.com/office/officeart/2005/8/layout/hList3"/>
    <dgm:cxn modelId="{7BBE2533-2A17-4D6A-8CF3-13F54A6F28CD}" type="presOf" srcId="{E800AA50-ED9E-45E5-99CB-9E878ABA60A6}" destId="{C21FCEC0-6A18-4BDA-8484-5F13A61BEB9C}" srcOrd="0" destOrd="0" presId="urn:microsoft.com/office/officeart/2005/8/layout/hList3"/>
    <dgm:cxn modelId="{BEA39F4F-DBC4-4ADB-9BB0-5157C4BDD162}" type="presOf" srcId="{6E335141-3BB0-4BA3-B22F-728B5C18CE39}" destId="{8023A7CB-0B38-4C1A-B7F1-FDD56E2C8902}" srcOrd="0" destOrd="0" presId="urn:microsoft.com/office/officeart/2005/8/layout/hList3"/>
    <dgm:cxn modelId="{CDF74F14-F3EF-417B-83DD-44A473048D0B}" type="presOf" srcId="{82C10795-5A00-42D4-9679-C5FAAA1C9533}" destId="{C95928A2-B801-4196-ADC3-3B041B01291F}" srcOrd="0" destOrd="0" presId="urn:microsoft.com/office/officeart/2005/8/layout/hList3"/>
    <dgm:cxn modelId="{2DC4F07F-5990-4F43-9FA1-DB0CB35849D4}" srcId="{8AE1B167-8C45-4FC8-82A8-AE390EB9785F}" destId="{00AA05BD-8EA2-435A-B95D-B2CD333889D7}" srcOrd="1" destOrd="0" parTransId="{49CDC42E-479A-430E-98CE-54A0929066C9}" sibTransId="{DBFEB967-9506-4FFD-BC0B-45B14288DB05}"/>
    <dgm:cxn modelId="{9DD56171-0056-4D6E-838A-1E53ACD10375}" srcId="{8AE1B167-8C45-4FC8-82A8-AE390EB9785F}" destId="{82C10795-5A00-42D4-9679-C5FAAA1C9533}" srcOrd="0" destOrd="0" parTransId="{934CC0F8-40DF-4A04-807B-EAE58471CDAC}" sibTransId="{B2AFFDBC-70E5-4EBB-AFA9-F728CC724F65}"/>
    <dgm:cxn modelId="{69E0803F-B7A5-4109-983B-EDFDCB025260}" srcId="{8AE1B167-8C45-4FC8-82A8-AE390EB9785F}" destId="{762C1EF0-4FEA-404E-9C33-127B4411CF70}" srcOrd="3" destOrd="0" parTransId="{2563060E-EAD2-44D3-836A-4E2BD9C5EFDA}" sibTransId="{05A85C74-2D0E-4729-9444-71D0BAA9F123}"/>
    <dgm:cxn modelId="{B1D78600-25C6-48A8-BFFA-CCC4CD2C37DF}" type="presOf" srcId="{00AA05BD-8EA2-435A-B95D-B2CD333889D7}" destId="{852E0C7C-CD1F-4CBB-BB27-A1E4D5B1B0F8}" srcOrd="0" destOrd="0" presId="urn:microsoft.com/office/officeart/2005/8/layout/hList3"/>
    <dgm:cxn modelId="{39816F9C-A51A-4DE1-8F5F-EB12A3A6FB2D}" srcId="{6E335141-3BB0-4BA3-B22F-728B5C18CE39}" destId="{8AE1B167-8C45-4FC8-82A8-AE390EB9785F}" srcOrd="0" destOrd="0" parTransId="{B6ECDFF1-E635-4C3D-B03E-D4542970A783}" sibTransId="{6CC4C3EE-37EB-4BB8-A12A-800F36632F83}"/>
    <dgm:cxn modelId="{3CDC1922-1980-4A04-8209-6EEC1506952C}" type="presOf" srcId="{762C1EF0-4FEA-404E-9C33-127B4411CF70}" destId="{5F044F3F-3B0B-4529-B549-C47168200A1B}" srcOrd="0" destOrd="0" presId="urn:microsoft.com/office/officeart/2005/8/layout/hList3"/>
    <dgm:cxn modelId="{2F23FC0D-675C-43F9-AC57-18E0D1B61906}" type="presParOf" srcId="{8023A7CB-0B38-4C1A-B7F1-FDD56E2C8902}" destId="{BD2F5DF0-2A6A-4D23-9969-8B929D26500C}" srcOrd="0" destOrd="0" presId="urn:microsoft.com/office/officeart/2005/8/layout/hList3"/>
    <dgm:cxn modelId="{661A619C-797D-4875-A1E2-512C7A1FADD0}" type="presParOf" srcId="{8023A7CB-0B38-4C1A-B7F1-FDD56E2C8902}" destId="{F966A75E-6624-40DB-8C32-C79C59DC6E3A}" srcOrd="1" destOrd="0" presId="urn:microsoft.com/office/officeart/2005/8/layout/hList3"/>
    <dgm:cxn modelId="{6A325286-7D41-4FB9-888E-218873ECA1FD}" type="presParOf" srcId="{F966A75E-6624-40DB-8C32-C79C59DC6E3A}" destId="{C95928A2-B801-4196-ADC3-3B041B01291F}" srcOrd="0" destOrd="0" presId="urn:microsoft.com/office/officeart/2005/8/layout/hList3"/>
    <dgm:cxn modelId="{5AFCEAB0-002A-446D-9D96-5A56A166AA42}" type="presParOf" srcId="{F966A75E-6624-40DB-8C32-C79C59DC6E3A}" destId="{852E0C7C-CD1F-4CBB-BB27-A1E4D5B1B0F8}" srcOrd="1" destOrd="0" presId="urn:microsoft.com/office/officeart/2005/8/layout/hList3"/>
    <dgm:cxn modelId="{44AF9ED8-B35E-4A71-9552-E4B0254D246A}" type="presParOf" srcId="{F966A75E-6624-40DB-8C32-C79C59DC6E3A}" destId="{C21FCEC0-6A18-4BDA-8484-5F13A61BEB9C}" srcOrd="2" destOrd="0" presId="urn:microsoft.com/office/officeart/2005/8/layout/hList3"/>
    <dgm:cxn modelId="{DCEA950B-6D1D-4B29-A5CB-E9C9CEBA2AC7}" type="presParOf" srcId="{F966A75E-6624-40DB-8C32-C79C59DC6E3A}" destId="{5F044F3F-3B0B-4529-B549-C47168200A1B}" srcOrd="3" destOrd="0" presId="urn:microsoft.com/office/officeart/2005/8/layout/hList3"/>
    <dgm:cxn modelId="{DD2BC116-D590-4BDD-9C6F-22E42C492551}" type="presParOf" srcId="{8023A7CB-0B38-4C1A-B7F1-FDD56E2C8902}" destId="{FBFF2F15-C628-4F6A-9E58-6AD83A0747B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FC915BC-CBA3-49F6-9DFD-78F62C03E9A9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8354E801-8506-4E9C-B9E6-F1BDB1399425}">
      <dgm:prSet phldrT="[Текст]" custT="1"/>
      <dgm:spPr/>
      <dgm:t>
        <a:bodyPr/>
        <a:lstStyle/>
        <a:p>
          <a:pPr algn="just"/>
          <a:r>
            <a:rPr lang="ru-RU" sz="1400" dirty="0"/>
            <a:t>В целях улучшения транспортного обслуживания квартала 17 Люберецких полей в 2021 году маршрут автобуса № 855 продлен от станции метро </a:t>
          </a:r>
          <a:r>
            <a:rPr lang="ru-RU" sz="1400" dirty="0" err="1"/>
            <a:t>Лухмановская</a:t>
          </a:r>
          <a:r>
            <a:rPr lang="ru-RU" sz="1400" dirty="0"/>
            <a:t> до ул. Маршала Еременко и ул. Маресьева.</a:t>
          </a:r>
        </a:p>
      </dgm:t>
    </dgm:pt>
    <dgm:pt modelId="{50BCF48C-BFBE-46B9-B98B-2BCAB692B4A5}" type="parTrans" cxnId="{A6EFA260-8F91-44F3-8CA2-DA126401A54D}">
      <dgm:prSet/>
      <dgm:spPr/>
      <dgm:t>
        <a:bodyPr/>
        <a:lstStyle/>
        <a:p>
          <a:endParaRPr lang="ru-RU"/>
        </a:p>
      </dgm:t>
    </dgm:pt>
    <dgm:pt modelId="{6A01823A-9583-4437-998E-CA8A6E65A91C}" type="sibTrans" cxnId="{A6EFA260-8F91-44F3-8CA2-DA126401A54D}">
      <dgm:prSet/>
      <dgm:spPr/>
      <dgm:t>
        <a:bodyPr/>
        <a:lstStyle/>
        <a:p>
          <a:endParaRPr lang="ru-RU"/>
        </a:p>
      </dgm:t>
    </dgm:pt>
    <dgm:pt modelId="{33BA41D8-B9F4-4397-A42B-0058D2539ED6}">
      <dgm:prSet phldrT="[Текст]" custT="1"/>
      <dgm:spPr/>
      <dgm:t>
        <a:bodyPr/>
        <a:lstStyle/>
        <a:p>
          <a:r>
            <a:rPr lang="ru-RU" sz="1400" dirty="0"/>
            <a:t>В соответствии с протоколом Заседания Рабочей группы по координации проектов планировки территории города Москвы в части развития транспортной инфраструктуры по контрольно-значимым вопросам ВАО, ЮВАО, ЮАО, ЗАО города Москвы от 21.10.2021 вопрос строительства УДС в квартале 25 Люберецких полей района </a:t>
          </a:r>
          <a:r>
            <a:rPr lang="ru-RU" sz="1400" dirty="0" err="1"/>
            <a:t>Некрасовка</a:t>
          </a:r>
          <a:r>
            <a:rPr lang="ru-RU" sz="1400" dirty="0"/>
            <a:t> (строительство продолжения улично-дорожной сети ул. Покровская с организацией примыкания к ул. 2-я </a:t>
          </a:r>
          <a:r>
            <a:rPr lang="ru-RU" sz="1400" dirty="0" err="1"/>
            <a:t>Вольская</a:t>
          </a:r>
          <a:r>
            <a:rPr lang="ru-RU" sz="1400" dirty="0"/>
            <a:t> и Проектируемому проезду № 265) включен в перечень первоочередных мероприятий для включения в АИП города Москвы.</a:t>
          </a:r>
        </a:p>
      </dgm:t>
    </dgm:pt>
    <dgm:pt modelId="{BA6106CE-3C4F-45F3-BB2A-C4B173400211}" type="parTrans" cxnId="{952F49C6-6B88-4A54-9689-08C9480C7F65}">
      <dgm:prSet/>
      <dgm:spPr/>
      <dgm:t>
        <a:bodyPr/>
        <a:lstStyle/>
        <a:p>
          <a:endParaRPr lang="ru-RU"/>
        </a:p>
      </dgm:t>
    </dgm:pt>
    <dgm:pt modelId="{D28F224F-8DF0-45E5-9474-D3CD98B30848}" type="sibTrans" cxnId="{952F49C6-6B88-4A54-9689-08C9480C7F65}">
      <dgm:prSet/>
      <dgm:spPr/>
      <dgm:t>
        <a:bodyPr/>
        <a:lstStyle/>
        <a:p>
          <a:endParaRPr lang="ru-RU"/>
        </a:p>
      </dgm:t>
    </dgm:pt>
    <dgm:pt modelId="{CD4DAB93-5C47-435D-8DBF-C46C4A88824F}">
      <dgm:prSet phldrT="[Текст]" custT="1"/>
      <dgm:spPr/>
      <dgm:t>
        <a:bodyPr/>
        <a:lstStyle/>
        <a:p>
          <a:r>
            <a:rPr lang="ru-RU" sz="1400" dirty="0"/>
            <a:t>В связи с высокой загруженностью в часы пик ул. 2-я </a:t>
          </a:r>
          <a:r>
            <a:rPr lang="ru-RU" sz="1400" dirty="0" err="1"/>
            <a:t>Вольская</a:t>
          </a:r>
          <a:r>
            <a:rPr lang="ru-RU" sz="1400" dirty="0"/>
            <a:t>, сокращения интервалов движения НГПТ, а также нагрузки на существующую улично-дорожную сеть управой района направлено предложение в префектуру ЮВАО о включении в Адресно-инвестиционную программу города Москвы (далее – АИП) продолжения строительства улицы Покровская до границ с Московской областью.</a:t>
          </a:r>
        </a:p>
      </dgm:t>
    </dgm:pt>
    <dgm:pt modelId="{C3EC91D6-2A80-4316-A1A6-BEBE3516413F}" type="sibTrans" cxnId="{B4A167AF-3202-44EB-8D1D-F7CD3AA106E9}">
      <dgm:prSet/>
      <dgm:spPr/>
      <dgm:t>
        <a:bodyPr/>
        <a:lstStyle/>
        <a:p>
          <a:endParaRPr lang="ru-RU"/>
        </a:p>
      </dgm:t>
    </dgm:pt>
    <dgm:pt modelId="{61883A72-DE20-4AD6-9F04-24FC5F7E9AB8}" type="parTrans" cxnId="{B4A167AF-3202-44EB-8D1D-F7CD3AA106E9}">
      <dgm:prSet/>
      <dgm:spPr/>
      <dgm:t>
        <a:bodyPr/>
        <a:lstStyle/>
        <a:p>
          <a:endParaRPr lang="ru-RU"/>
        </a:p>
      </dgm:t>
    </dgm:pt>
    <dgm:pt modelId="{F8864910-F8C6-4DFB-B572-B15BB7EF1B55}" type="pres">
      <dgm:prSet presAssocID="{EFC915BC-CBA3-49F6-9DFD-78F62C03E9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9CC793-FEC0-4358-BFDF-EAFEF33CE5D6}" type="pres">
      <dgm:prSet presAssocID="{8354E801-8506-4E9C-B9E6-F1BDB139942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6159D-405D-4678-B8BA-F5C7A75A8B98}" type="pres">
      <dgm:prSet presAssocID="{6A01823A-9583-4437-998E-CA8A6E65A91C}" presName="spacer" presStyleCnt="0"/>
      <dgm:spPr/>
    </dgm:pt>
    <dgm:pt modelId="{BC6F9D24-68F3-42A3-96DB-6E57E87437DC}" type="pres">
      <dgm:prSet presAssocID="{CD4DAB93-5C47-435D-8DBF-C46C4A88824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65CD4-0A3C-41F1-9A9E-EBAD5288B990}" type="pres">
      <dgm:prSet presAssocID="{C3EC91D6-2A80-4316-A1A6-BEBE3516413F}" presName="spacer" presStyleCnt="0"/>
      <dgm:spPr/>
    </dgm:pt>
    <dgm:pt modelId="{BFC1B2AC-390B-49A9-9CB4-D99CAD669E2F}" type="pres">
      <dgm:prSet presAssocID="{33BA41D8-B9F4-4397-A42B-0058D2539ED6}" presName="parentText" presStyleLbl="node1" presStyleIdx="2" presStyleCnt="3" custScaleY="1289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A62AB8-7ABB-4B72-84D0-F1932CBA7C6B}" type="presOf" srcId="{CD4DAB93-5C47-435D-8DBF-C46C4A88824F}" destId="{BC6F9D24-68F3-42A3-96DB-6E57E87437DC}" srcOrd="0" destOrd="0" presId="urn:microsoft.com/office/officeart/2005/8/layout/vList2"/>
    <dgm:cxn modelId="{B4A167AF-3202-44EB-8D1D-F7CD3AA106E9}" srcId="{EFC915BC-CBA3-49F6-9DFD-78F62C03E9A9}" destId="{CD4DAB93-5C47-435D-8DBF-C46C4A88824F}" srcOrd="1" destOrd="0" parTransId="{61883A72-DE20-4AD6-9F04-24FC5F7E9AB8}" sibTransId="{C3EC91D6-2A80-4316-A1A6-BEBE3516413F}"/>
    <dgm:cxn modelId="{952F49C6-6B88-4A54-9689-08C9480C7F65}" srcId="{EFC915BC-CBA3-49F6-9DFD-78F62C03E9A9}" destId="{33BA41D8-B9F4-4397-A42B-0058D2539ED6}" srcOrd="2" destOrd="0" parTransId="{BA6106CE-3C4F-45F3-BB2A-C4B173400211}" sibTransId="{D28F224F-8DF0-45E5-9474-D3CD98B30848}"/>
    <dgm:cxn modelId="{8F9A3A3F-CBBA-4D94-A304-E792C49BD58E}" type="presOf" srcId="{8354E801-8506-4E9C-B9E6-F1BDB1399425}" destId="{3D9CC793-FEC0-4358-BFDF-EAFEF33CE5D6}" srcOrd="0" destOrd="0" presId="urn:microsoft.com/office/officeart/2005/8/layout/vList2"/>
    <dgm:cxn modelId="{2A012CC0-D888-4153-88C6-92F8D5BBF29C}" type="presOf" srcId="{33BA41D8-B9F4-4397-A42B-0058D2539ED6}" destId="{BFC1B2AC-390B-49A9-9CB4-D99CAD669E2F}" srcOrd="0" destOrd="0" presId="urn:microsoft.com/office/officeart/2005/8/layout/vList2"/>
    <dgm:cxn modelId="{25EAEA1D-0A90-46D3-8490-39C0338437C3}" type="presOf" srcId="{EFC915BC-CBA3-49F6-9DFD-78F62C03E9A9}" destId="{F8864910-F8C6-4DFB-B572-B15BB7EF1B55}" srcOrd="0" destOrd="0" presId="urn:microsoft.com/office/officeart/2005/8/layout/vList2"/>
    <dgm:cxn modelId="{A6EFA260-8F91-44F3-8CA2-DA126401A54D}" srcId="{EFC915BC-CBA3-49F6-9DFD-78F62C03E9A9}" destId="{8354E801-8506-4E9C-B9E6-F1BDB1399425}" srcOrd="0" destOrd="0" parTransId="{50BCF48C-BFBE-46B9-B98B-2BCAB692B4A5}" sibTransId="{6A01823A-9583-4437-998E-CA8A6E65A91C}"/>
    <dgm:cxn modelId="{FCAC0F38-D9E8-4D82-B61F-B009DD2BBBFF}" type="presParOf" srcId="{F8864910-F8C6-4DFB-B572-B15BB7EF1B55}" destId="{3D9CC793-FEC0-4358-BFDF-EAFEF33CE5D6}" srcOrd="0" destOrd="0" presId="urn:microsoft.com/office/officeart/2005/8/layout/vList2"/>
    <dgm:cxn modelId="{4A6B36F0-7538-434D-9CB5-466A45647E0F}" type="presParOf" srcId="{F8864910-F8C6-4DFB-B572-B15BB7EF1B55}" destId="{2B46159D-405D-4678-B8BA-F5C7A75A8B98}" srcOrd="1" destOrd="0" presId="urn:microsoft.com/office/officeart/2005/8/layout/vList2"/>
    <dgm:cxn modelId="{87668460-ED02-4C34-AF03-C89F018F3377}" type="presParOf" srcId="{F8864910-F8C6-4DFB-B572-B15BB7EF1B55}" destId="{BC6F9D24-68F3-42A3-96DB-6E57E87437DC}" srcOrd="2" destOrd="0" presId="urn:microsoft.com/office/officeart/2005/8/layout/vList2"/>
    <dgm:cxn modelId="{D3CE6F0E-57FA-4B82-9CDC-88508544183F}" type="presParOf" srcId="{F8864910-F8C6-4DFB-B572-B15BB7EF1B55}" destId="{E1B65CD4-0A3C-41F1-9A9E-EBAD5288B990}" srcOrd="3" destOrd="0" presId="urn:microsoft.com/office/officeart/2005/8/layout/vList2"/>
    <dgm:cxn modelId="{A9579BF4-E212-45EB-8F57-D6DE557F792D}" type="presParOf" srcId="{F8864910-F8C6-4DFB-B572-B15BB7EF1B55}" destId="{BFC1B2AC-390B-49A9-9CB4-D99CAD669E2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B6952E5-9F21-4550-9F7B-513B22088CD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5F0FDC-90C9-4298-A6A1-FC65D09AA475}">
      <dgm:prSet phldrT="[Текст]" custT="1"/>
      <dgm:spPr/>
      <dgm:t>
        <a:bodyPr/>
        <a:lstStyle/>
        <a:p>
          <a:r>
            <a:rPr lang="ru-RU" sz="2100" b="1" dirty="0"/>
            <a:t>Окружной комиссией по безопасности дорожного движения ЮВАО было принято решение об устройстве регулируемого пешеходного перехода на ул. Вертолетчиков, в районе д. 9 (реализация будет осуществлена ГКУ «ЦОДД»).</a:t>
          </a:r>
        </a:p>
      </dgm:t>
    </dgm:pt>
    <dgm:pt modelId="{7609CD67-217B-44C1-82CC-9F319ADCBD24}" type="parTrans" cxnId="{5AD2DF16-E9B0-484C-83D2-5621E3FAA253}">
      <dgm:prSet/>
      <dgm:spPr/>
      <dgm:t>
        <a:bodyPr/>
        <a:lstStyle/>
        <a:p>
          <a:endParaRPr lang="ru-RU"/>
        </a:p>
      </dgm:t>
    </dgm:pt>
    <dgm:pt modelId="{F827C0AF-B548-473F-96D1-FB5F9F730FE2}" type="sibTrans" cxnId="{5AD2DF16-E9B0-484C-83D2-5621E3FAA253}">
      <dgm:prSet/>
      <dgm:spPr/>
      <dgm:t>
        <a:bodyPr/>
        <a:lstStyle/>
        <a:p>
          <a:endParaRPr lang="ru-RU"/>
        </a:p>
      </dgm:t>
    </dgm:pt>
    <dgm:pt modelId="{BF838054-ED35-4256-AC0C-DC07E32D3490}">
      <dgm:prSet phldrT="[Текст]" custT="1"/>
      <dgm:spPr/>
      <dgm:t>
        <a:bodyPr/>
        <a:lstStyle/>
        <a:p>
          <a:pPr algn="just"/>
          <a:r>
            <a:rPr lang="ru-RU" sz="2500" b="1" dirty="0"/>
            <a:t>В 2021 году в рамках выполнения решений Окружной комиссии по безопасности дорожного движения ЮВАО выполнено обустройство 4-х трапециевидных пешеходных переходов по адресам:</a:t>
          </a:r>
        </a:p>
      </dgm:t>
    </dgm:pt>
    <dgm:pt modelId="{045A7639-0643-4E9D-A95F-CFD31FDBAD35}" type="parTrans" cxnId="{B9193589-693E-4EFC-A4AD-FBD8A07B92B0}">
      <dgm:prSet/>
      <dgm:spPr/>
      <dgm:t>
        <a:bodyPr/>
        <a:lstStyle/>
        <a:p>
          <a:endParaRPr lang="ru-RU"/>
        </a:p>
      </dgm:t>
    </dgm:pt>
    <dgm:pt modelId="{69C12E1E-D0BF-4FD6-80B2-DFE1A6E14A60}" type="sibTrans" cxnId="{B9193589-693E-4EFC-A4AD-FBD8A07B92B0}">
      <dgm:prSet/>
      <dgm:spPr/>
      <dgm:t>
        <a:bodyPr/>
        <a:lstStyle/>
        <a:p>
          <a:endParaRPr lang="ru-RU"/>
        </a:p>
      </dgm:t>
    </dgm:pt>
    <dgm:pt modelId="{A0C3AC51-4616-4B4A-A4F1-66E602ECF27D}">
      <dgm:prSet phldrT="[Текст]" custT="1"/>
      <dgm:spPr/>
      <dgm:t>
        <a:bodyPr/>
        <a:lstStyle/>
        <a:p>
          <a:r>
            <a:rPr lang="ru-RU" sz="2400" dirty="0"/>
            <a:t>Проектируемый проезд № 83 – обустройство 2-х трапециевидных пешеходных переходов (разметка будет нанесена в 2022 году);</a:t>
          </a:r>
        </a:p>
      </dgm:t>
    </dgm:pt>
    <dgm:pt modelId="{A6532B4C-8B77-4424-A8CB-44AC29928BF8}" type="parTrans" cxnId="{10CE5BE6-F95E-42EE-BA22-05EF954C1F63}">
      <dgm:prSet/>
      <dgm:spPr/>
      <dgm:t>
        <a:bodyPr/>
        <a:lstStyle/>
        <a:p>
          <a:endParaRPr lang="ru-RU"/>
        </a:p>
      </dgm:t>
    </dgm:pt>
    <dgm:pt modelId="{0FFEC679-FE2D-4E7E-BECD-67B36B7D208A}" type="sibTrans" cxnId="{10CE5BE6-F95E-42EE-BA22-05EF954C1F63}">
      <dgm:prSet/>
      <dgm:spPr/>
      <dgm:t>
        <a:bodyPr/>
        <a:lstStyle/>
        <a:p>
          <a:endParaRPr lang="ru-RU"/>
        </a:p>
      </dgm:t>
    </dgm:pt>
    <dgm:pt modelId="{9764F336-06E1-4B92-A590-1BA955B50850}">
      <dgm:prSet phldrT="[Текст]" custT="1"/>
      <dgm:spPr/>
      <dgm:t>
        <a:bodyPr/>
        <a:lstStyle/>
        <a:p>
          <a:r>
            <a:rPr lang="ru-RU" sz="2400" dirty="0"/>
            <a:t>ул. Инициативная – ул. 2-я </a:t>
          </a:r>
          <a:r>
            <a:rPr lang="ru-RU" sz="2400" dirty="0" err="1"/>
            <a:t>Вольская</a:t>
          </a:r>
          <a:r>
            <a:rPr lang="ru-RU" sz="2400" dirty="0"/>
            <a:t> (круг) – обустройство 2-х трапециевидных пешеходных переходов (разметка будет нанесена в 2022 году.</a:t>
          </a:r>
        </a:p>
      </dgm:t>
    </dgm:pt>
    <dgm:pt modelId="{4073E2A7-1DE0-4DBD-8FCD-FD5951BDF0F8}" type="parTrans" cxnId="{64135534-E38E-40F0-AFFD-77B23FB0158F}">
      <dgm:prSet/>
      <dgm:spPr/>
      <dgm:t>
        <a:bodyPr/>
        <a:lstStyle/>
        <a:p>
          <a:endParaRPr lang="ru-RU"/>
        </a:p>
      </dgm:t>
    </dgm:pt>
    <dgm:pt modelId="{B7BE475B-810D-4AC1-A003-7A1805005EBF}" type="sibTrans" cxnId="{64135534-E38E-40F0-AFFD-77B23FB0158F}">
      <dgm:prSet/>
      <dgm:spPr/>
      <dgm:t>
        <a:bodyPr/>
        <a:lstStyle/>
        <a:p>
          <a:endParaRPr lang="ru-RU"/>
        </a:p>
      </dgm:t>
    </dgm:pt>
    <dgm:pt modelId="{E021EDB7-A160-44E7-BFB1-0E0DEBD176EB}" type="pres">
      <dgm:prSet presAssocID="{DB6952E5-9F21-4550-9F7B-513B22088CD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8BC941C-4D2F-4396-96E7-D89A373DE026}" type="pres">
      <dgm:prSet presAssocID="{B95F0FDC-90C9-4298-A6A1-FC65D09AA475}" presName="thickLine" presStyleLbl="alignNode1" presStyleIdx="0" presStyleCnt="1"/>
      <dgm:spPr/>
    </dgm:pt>
    <dgm:pt modelId="{25D1D344-BFEF-4A43-835B-328F6C05F13C}" type="pres">
      <dgm:prSet presAssocID="{B95F0FDC-90C9-4298-A6A1-FC65D09AA475}" presName="horz1" presStyleCnt="0"/>
      <dgm:spPr/>
    </dgm:pt>
    <dgm:pt modelId="{B9F61550-B6AC-4A65-8FD4-5D48883688B1}" type="pres">
      <dgm:prSet presAssocID="{B95F0FDC-90C9-4298-A6A1-FC65D09AA475}" presName="tx1" presStyleLbl="revTx" presStyleIdx="0" presStyleCnt="4"/>
      <dgm:spPr/>
      <dgm:t>
        <a:bodyPr/>
        <a:lstStyle/>
        <a:p>
          <a:endParaRPr lang="ru-RU"/>
        </a:p>
      </dgm:t>
    </dgm:pt>
    <dgm:pt modelId="{2B737BA0-C13D-4BF4-9108-8F749317EAA0}" type="pres">
      <dgm:prSet presAssocID="{B95F0FDC-90C9-4298-A6A1-FC65D09AA475}" presName="vert1" presStyleCnt="0"/>
      <dgm:spPr/>
    </dgm:pt>
    <dgm:pt modelId="{47AEFD48-459C-4D30-B9A5-3F242F48AFC2}" type="pres">
      <dgm:prSet presAssocID="{BF838054-ED35-4256-AC0C-DC07E32D3490}" presName="vertSpace2a" presStyleCnt="0"/>
      <dgm:spPr/>
    </dgm:pt>
    <dgm:pt modelId="{FE73A756-7825-4ADA-B2EF-062A647D27CE}" type="pres">
      <dgm:prSet presAssocID="{BF838054-ED35-4256-AC0C-DC07E32D3490}" presName="horz2" presStyleCnt="0"/>
      <dgm:spPr/>
    </dgm:pt>
    <dgm:pt modelId="{16AE6D2F-9451-4449-8122-7C91F4D94E78}" type="pres">
      <dgm:prSet presAssocID="{BF838054-ED35-4256-AC0C-DC07E32D3490}" presName="horzSpace2" presStyleCnt="0"/>
      <dgm:spPr/>
    </dgm:pt>
    <dgm:pt modelId="{FD711CC7-9477-4D16-99BE-622C3B5FB08E}" type="pres">
      <dgm:prSet presAssocID="{BF838054-ED35-4256-AC0C-DC07E32D3490}" presName="tx2" presStyleLbl="revTx" presStyleIdx="1" presStyleCnt="4"/>
      <dgm:spPr/>
      <dgm:t>
        <a:bodyPr/>
        <a:lstStyle/>
        <a:p>
          <a:endParaRPr lang="ru-RU"/>
        </a:p>
      </dgm:t>
    </dgm:pt>
    <dgm:pt modelId="{AE8C98EE-834C-4650-A6EF-E64DE1E3E368}" type="pres">
      <dgm:prSet presAssocID="{BF838054-ED35-4256-AC0C-DC07E32D3490}" presName="vert2" presStyleCnt="0"/>
      <dgm:spPr/>
    </dgm:pt>
    <dgm:pt modelId="{3E5F5390-3A1C-4A8E-91DC-7AD6D2B1A53A}" type="pres">
      <dgm:prSet presAssocID="{BF838054-ED35-4256-AC0C-DC07E32D3490}" presName="thinLine2b" presStyleLbl="callout" presStyleIdx="0" presStyleCnt="3"/>
      <dgm:spPr/>
    </dgm:pt>
    <dgm:pt modelId="{F94928B5-6714-417A-A575-FE447D7150F6}" type="pres">
      <dgm:prSet presAssocID="{BF838054-ED35-4256-AC0C-DC07E32D3490}" presName="vertSpace2b" presStyleCnt="0"/>
      <dgm:spPr/>
    </dgm:pt>
    <dgm:pt modelId="{D0D88229-F6E9-47C6-97E0-5356C7D32F2F}" type="pres">
      <dgm:prSet presAssocID="{A0C3AC51-4616-4B4A-A4F1-66E602ECF27D}" presName="horz2" presStyleCnt="0"/>
      <dgm:spPr/>
    </dgm:pt>
    <dgm:pt modelId="{047248D1-ED5A-43DE-A56B-A66CF46EC771}" type="pres">
      <dgm:prSet presAssocID="{A0C3AC51-4616-4B4A-A4F1-66E602ECF27D}" presName="horzSpace2" presStyleCnt="0"/>
      <dgm:spPr/>
    </dgm:pt>
    <dgm:pt modelId="{78F94956-F0FD-4256-92E0-A573A79D91C9}" type="pres">
      <dgm:prSet presAssocID="{A0C3AC51-4616-4B4A-A4F1-66E602ECF27D}" presName="tx2" presStyleLbl="revTx" presStyleIdx="2" presStyleCnt="4"/>
      <dgm:spPr/>
      <dgm:t>
        <a:bodyPr/>
        <a:lstStyle/>
        <a:p>
          <a:endParaRPr lang="ru-RU"/>
        </a:p>
      </dgm:t>
    </dgm:pt>
    <dgm:pt modelId="{6EBD74E1-0893-4B13-BA3C-8F4D9E4E6E06}" type="pres">
      <dgm:prSet presAssocID="{A0C3AC51-4616-4B4A-A4F1-66E602ECF27D}" presName="vert2" presStyleCnt="0"/>
      <dgm:spPr/>
    </dgm:pt>
    <dgm:pt modelId="{1F184CF4-D684-464E-810C-3AA713E64A30}" type="pres">
      <dgm:prSet presAssocID="{A0C3AC51-4616-4B4A-A4F1-66E602ECF27D}" presName="thinLine2b" presStyleLbl="callout" presStyleIdx="1" presStyleCnt="3"/>
      <dgm:spPr/>
    </dgm:pt>
    <dgm:pt modelId="{E8276DC9-1B74-4ABB-9FEE-FA3D9AEF5351}" type="pres">
      <dgm:prSet presAssocID="{A0C3AC51-4616-4B4A-A4F1-66E602ECF27D}" presName="vertSpace2b" presStyleCnt="0"/>
      <dgm:spPr/>
    </dgm:pt>
    <dgm:pt modelId="{178622D6-6AD6-447B-AE7C-22D85D719709}" type="pres">
      <dgm:prSet presAssocID="{9764F336-06E1-4B92-A590-1BA955B50850}" presName="horz2" presStyleCnt="0"/>
      <dgm:spPr/>
    </dgm:pt>
    <dgm:pt modelId="{6E2C4E26-D04D-436D-A4C5-8596ACFB8D20}" type="pres">
      <dgm:prSet presAssocID="{9764F336-06E1-4B92-A590-1BA955B50850}" presName="horzSpace2" presStyleCnt="0"/>
      <dgm:spPr/>
    </dgm:pt>
    <dgm:pt modelId="{E69BDF94-6ADC-4CD1-B6E3-4D1936376D9E}" type="pres">
      <dgm:prSet presAssocID="{9764F336-06E1-4B92-A590-1BA955B50850}" presName="tx2" presStyleLbl="revTx" presStyleIdx="3" presStyleCnt="4"/>
      <dgm:spPr/>
      <dgm:t>
        <a:bodyPr/>
        <a:lstStyle/>
        <a:p>
          <a:endParaRPr lang="ru-RU"/>
        </a:p>
      </dgm:t>
    </dgm:pt>
    <dgm:pt modelId="{C443FD69-5940-488F-9678-9470B6D8A653}" type="pres">
      <dgm:prSet presAssocID="{9764F336-06E1-4B92-A590-1BA955B50850}" presName="vert2" presStyleCnt="0"/>
      <dgm:spPr/>
    </dgm:pt>
    <dgm:pt modelId="{B3C6C921-74FE-42AC-A48C-18321E71F84A}" type="pres">
      <dgm:prSet presAssocID="{9764F336-06E1-4B92-A590-1BA955B50850}" presName="thinLine2b" presStyleLbl="callout" presStyleIdx="2" presStyleCnt="3"/>
      <dgm:spPr/>
    </dgm:pt>
    <dgm:pt modelId="{3869892F-5092-4077-A0C7-7186A8235277}" type="pres">
      <dgm:prSet presAssocID="{9764F336-06E1-4B92-A590-1BA955B50850}" presName="vertSpace2b" presStyleCnt="0"/>
      <dgm:spPr/>
    </dgm:pt>
  </dgm:ptLst>
  <dgm:cxnLst>
    <dgm:cxn modelId="{BA13F81B-2AB7-4BF9-8977-A5F324B74080}" type="presOf" srcId="{B95F0FDC-90C9-4298-A6A1-FC65D09AA475}" destId="{B9F61550-B6AC-4A65-8FD4-5D48883688B1}" srcOrd="0" destOrd="0" presId="urn:microsoft.com/office/officeart/2008/layout/LinedList"/>
    <dgm:cxn modelId="{64135534-E38E-40F0-AFFD-77B23FB0158F}" srcId="{B95F0FDC-90C9-4298-A6A1-FC65D09AA475}" destId="{9764F336-06E1-4B92-A590-1BA955B50850}" srcOrd="2" destOrd="0" parTransId="{4073E2A7-1DE0-4DBD-8FCD-FD5951BDF0F8}" sibTransId="{B7BE475B-810D-4AC1-A003-7A1805005EBF}"/>
    <dgm:cxn modelId="{B9193589-693E-4EFC-A4AD-FBD8A07B92B0}" srcId="{B95F0FDC-90C9-4298-A6A1-FC65D09AA475}" destId="{BF838054-ED35-4256-AC0C-DC07E32D3490}" srcOrd="0" destOrd="0" parTransId="{045A7639-0643-4E9D-A95F-CFD31FDBAD35}" sibTransId="{69C12E1E-D0BF-4FD6-80B2-DFE1A6E14A60}"/>
    <dgm:cxn modelId="{75B79467-2EFB-4C02-9B1C-8CF3EFD78528}" type="presOf" srcId="{DB6952E5-9F21-4550-9F7B-513B22088CD7}" destId="{E021EDB7-A160-44E7-BFB1-0E0DEBD176EB}" srcOrd="0" destOrd="0" presId="urn:microsoft.com/office/officeart/2008/layout/LinedList"/>
    <dgm:cxn modelId="{944A5416-ED62-45F2-93ED-EBAD3A7EC960}" type="presOf" srcId="{9764F336-06E1-4B92-A590-1BA955B50850}" destId="{E69BDF94-6ADC-4CD1-B6E3-4D1936376D9E}" srcOrd="0" destOrd="0" presId="urn:microsoft.com/office/officeart/2008/layout/LinedList"/>
    <dgm:cxn modelId="{5AD2DF16-E9B0-484C-83D2-5621E3FAA253}" srcId="{DB6952E5-9F21-4550-9F7B-513B22088CD7}" destId="{B95F0FDC-90C9-4298-A6A1-FC65D09AA475}" srcOrd="0" destOrd="0" parTransId="{7609CD67-217B-44C1-82CC-9F319ADCBD24}" sibTransId="{F827C0AF-B548-473F-96D1-FB5F9F730FE2}"/>
    <dgm:cxn modelId="{10CE5BE6-F95E-42EE-BA22-05EF954C1F63}" srcId="{B95F0FDC-90C9-4298-A6A1-FC65D09AA475}" destId="{A0C3AC51-4616-4B4A-A4F1-66E602ECF27D}" srcOrd="1" destOrd="0" parTransId="{A6532B4C-8B77-4424-A8CB-44AC29928BF8}" sibTransId="{0FFEC679-FE2D-4E7E-BECD-67B36B7D208A}"/>
    <dgm:cxn modelId="{DA3A69F6-28F4-4689-8198-B66C55A52854}" type="presOf" srcId="{A0C3AC51-4616-4B4A-A4F1-66E602ECF27D}" destId="{78F94956-F0FD-4256-92E0-A573A79D91C9}" srcOrd="0" destOrd="0" presId="urn:microsoft.com/office/officeart/2008/layout/LinedList"/>
    <dgm:cxn modelId="{4D39F238-6A6C-436F-8A95-582DCA8FA08D}" type="presOf" srcId="{BF838054-ED35-4256-AC0C-DC07E32D3490}" destId="{FD711CC7-9477-4D16-99BE-622C3B5FB08E}" srcOrd="0" destOrd="0" presId="urn:microsoft.com/office/officeart/2008/layout/LinedList"/>
    <dgm:cxn modelId="{7C70C5DB-E72D-48D0-AE28-737AD8DC07CD}" type="presParOf" srcId="{E021EDB7-A160-44E7-BFB1-0E0DEBD176EB}" destId="{08BC941C-4D2F-4396-96E7-D89A373DE026}" srcOrd="0" destOrd="0" presId="urn:microsoft.com/office/officeart/2008/layout/LinedList"/>
    <dgm:cxn modelId="{34C4E409-6FB0-4926-8F73-3F81B1ADCC9C}" type="presParOf" srcId="{E021EDB7-A160-44E7-BFB1-0E0DEBD176EB}" destId="{25D1D344-BFEF-4A43-835B-328F6C05F13C}" srcOrd="1" destOrd="0" presId="urn:microsoft.com/office/officeart/2008/layout/LinedList"/>
    <dgm:cxn modelId="{FB5BDB7D-4DF0-4D28-9C11-96510F3A08F1}" type="presParOf" srcId="{25D1D344-BFEF-4A43-835B-328F6C05F13C}" destId="{B9F61550-B6AC-4A65-8FD4-5D48883688B1}" srcOrd="0" destOrd="0" presId="urn:microsoft.com/office/officeart/2008/layout/LinedList"/>
    <dgm:cxn modelId="{E14D27B2-C16F-4222-8D04-8A4FF63A5E1D}" type="presParOf" srcId="{25D1D344-BFEF-4A43-835B-328F6C05F13C}" destId="{2B737BA0-C13D-4BF4-9108-8F749317EAA0}" srcOrd="1" destOrd="0" presId="urn:microsoft.com/office/officeart/2008/layout/LinedList"/>
    <dgm:cxn modelId="{DAC38A68-87AA-4261-889D-0A4772EDB785}" type="presParOf" srcId="{2B737BA0-C13D-4BF4-9108-8F749317EAA0}" destId="{47AEFD48-459C-4D30-B9A5-3F242F48AFC2}" srcOrd="0" destOrd="0" presId="urn:microsoft.com/office/officeart/2008/layout/LinedList"/>
    <dgm:cxn modelId="{734CCFD5-5C81-4426-8CDA-B80B673A823C}" type="presParOf" srcId="{2B737BA0-C13D-4BF4-9108-8F749317EAA0}" destId="{FE73A756-7825-4ADA-B2EF-062A647D27CE}" srcOrd="1" destOrd="0" presId="urn:microsoft.com/office/officeart/2008/layout/LinedList"/>
    <dgm:cxn modelId="{D5E06F95-E3C0-4887-B033-38BD69DE5794}" type="presParOf" srcId="{FE73A756-7825-4ADA-B2EF-062A647D27CE}" destId="{16AE6D2F-9451-4449-8122-7C91F4D94E78}" srcOrd="0" destOrd="0" presId="urn:microsoft.com/office/officeart/2008/layout/LinedList"/>
    <dgm:cxn modelId="{35962B57-D5FA-4340-A4DE-C29E5BBA7806}" type="presParOf" srcId="{FE73A756-7825-4ADA-B2EF-062A647D27CE}" destId="{FD711CC7-9477-4D16-99BE-622C3B5FB08E}" srcOrd="1" destOrd="0" presId="urn:microsoft.com/office/officeart/2008/layout/LinedList"/>
    <dgm:cxn modelId="{1A80ECD1-992A-4BE9-8261-F2E3D53EA078}" type="presParOf" srcId="{FE73A756-7825-4ADA-B2EF-062A647D27CE}" destId="{AE8C98EE-834C-4650-A6EF-E64DE1E3E368}" srcOrd="2" destOrd="0" presId="urn:microsoft.com/office/officeart/2008/layout/LinedList"/>
    <dgm:cxn modelId="{D3F9BB89-7B63-4FF9-AC9A-D64CC16BB053}" type="presParOf" srcId="{2B737BA0-C13D-4BF4-9108-8F749317EAA0}" destId="{3E5F5390-3A1C-4A8E-91DC-7AD6D2B1A53A}" srcOrd="2" destOrd="0" presId="urn:microsoft.com/office/officeart/2008/layout/LinedList"/>
    <dgm:cxn modelId="{0F0B1126-DC01-474C-BD20-90780C2CF7C2}" type="presParOf" srcId="{2B737BA0-C13D-4BF4-9108-8F749317EAA0}" destId="{F94928B5-6714-417A-A575-FE447D7150F6}" srcOrd="3" destOrd="0" presId="urn:microsoft.com/office/officeart/2008/layout/LinedList"/>
    <dgm:cxn modelId="{57299959-8378-4FC4-88A8-6777647D3CA6}" type="presParOf" srcId="{2B737BA0-C13D-4BF4-9108-8F749317EAA0}" destId="{D0D88229-F6E9-47C6-97E0-5356C7D32F2F}" srcOrd="4" destOrd="0" presId="urn:microsoft.com/office/officeart/2008/layout/LinedList"/>
    <dgm:cxn modelId="{4E4D6DEA-4F51-488E-88AE-A55B13BAE38E}" type="presParOf" srcId="{D0D88229-F6E9-47C6-97E0-5356C7D32F2F}" destId="{047248D1-ED5A-43DE-A56B-A66CF46EC771}" srcOrd="0" destOrd="0" presId="urn:microsoft.com/office/officeart/2008/layout/LinedList"/>
    <dgm:cxn modelId="{E40C0249-71A5-4520-BFB8-2488F46DA260}" type="presParOf" srcId="{D0D88229-F6E9-47C6-97E0-5356C7D32F2F}" destId="{78F94956-F0FD-4256-92E0-A573A79D91C9}" srcOrd="1" destOrd="0" presId="urn:microsoft.com/office/officeart/2008/layout/LinedList"/>
    <dgm:cxn modelId="{FFFB1CB0-EB6A-46A6-A979-17B13F1963CB}" type="presParOf" srcId="{D0D88229-F6E9-47C6-97E0-5356C7D32F2F}" destId="{6EBD74E1-0893-4B13-BA3C-8F4D9E4E6E06}" srcOrd="2" destOrd="0" presId="urn:microsoft.com/office/officeart/2008/layout/LinedList"/>
    <dgm:cxn modelId="{5EECC4F8-330B-497B-BEB3-9906F4989B45}" type="presParOf" srcId="{2B737BA0-C13D-4BF4-9108-8F749317EAA0}" destId="{1F184CF4-D684-464E-810C-3AA713E64A30}" srcOrd="5" destOrd="0" presId="urn:microsoft.com/office/officeart/2008/layout/LinedList"/>
    <dgm:cxn modelId="{36B265FA-F8E9-4722-BBA7-A694E0F790A4}" type="presParOf" srcId="{2B737BA0-C13D-4BF4-9108-8F749317EAA0}" destId="{E8276DC9-1B74-4ABB-9FEE-FA3D9AEF5351}" srcOrd="6" destOrd="0" presId="urn:microsoft.com/office/officeart/2008/layout/LinedList"/>
    <dgm:cxn modelId="{42F14A4A-1829-4EED-9561-D6446EACE102}" type="presParOf" srcId="{2B737BA0-C13D-4BF4-9108-8F749317EAA0}" destId="{178622D6-6AD6-447B-AE7C-22D85D719709}" srcOrd="7" destOrd="0" presId="urn:microsoft.com/office/officeart/2008/layout/LinedList"/>
    <dgm:cxn modelId="{DFB881F3-7B67-48BF-BACB-CFA2D9901D6E}" type="presParOf" srcId="{178622D6-6AD6-447B-AE7C-22D85D719709}" destId="{6E2C4E26-D04D-436D-A4C5-8596ACFB8D20}" srcOrd="0" destOrd="0" presId="urn:microsoft.com/office/officeart/2008/layout/LinedList"/>
    <dgm:cxn modelId="{C0A8C40E-BF5A-4376-B166-35720085747E}" type="presParOf" srcId="{178622D6-6AD6-447B-AE7C-22D85D719709}" destId="{E69BDF94-6ADC-4CD1-B6E3-4D1936376D9E}" srcOrd="1" destOrd="0" presId="urn:microsoft.com/office/officeart/2008/layout/LinedList"/>
    <dgm:cxn modelId="{C189D599-F16A-4542-93E4-3C2AC522145B}" type="presParOf" srcId="{178622D6-6AD6-447B-AE7C-22D85D719709}" destId="{C443FD69-5940-488F-9678-9470B6D8A653}" srcOrd="2" destOrd="0" presId="urn:microsoft.com/office/officeart/2008/layout/LinedList"/>
    <dgm:cxn modelId="{4C0A381B-0B18-4043-8984-1C0BA430BDC9}" type="presParOf" srcId="{2B737BA0-C13D-4BF4-9108-8F749317EAA0}" destId="{B3C6C921-74FE-42AC-A48C-18321E71F84A}" srcOrd="8" destOrd="0" presId="urn:microsoft.com/office/officeart/2008/layout/LinedList"/>
    <dgm:cxn modelId="{99EA4D9A-C110-47D5-9DEA-56A9CEDAFF88}" type="presParOf" srcId="{2B737BA0-C13D-4BF4-9108-8F749317EAA0}" destId="{3869892F-5092-4077-A0C7-7186A823527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335141-3BB0-4BA3-B22F-728B5C18CE39}" type="doc">
      <dgm:prSet loTypeId="urn:microsoft.com/office/officeart/2005/8/layout/hList3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8AE1B167-8C45-4FC8-82A8-AE390EB9785F}">
      <dgm:prSet phldrT="[Текст]" custT="1"/>
      <dgm:spPr>
        <a:solidFill>
          <a:schemeClr val="accent5">
            <a:lumMod val="60000"/>
            <a:lumOff val="40000"/>
            <a:alpha val="40000"/>
          </a:schemeClr>
        </a:solidFill>
        <a:ln>
          <a:noFill/>
        </a:ln>
        <a:effectLst/>
      </dgm:spPr>
      <dgm:t>
        <a:bodyPr/>
        <a:lstStyle/>
        <a:p>
          <a:r>
            <a:rPr lang="ru-RU" sz="2200" dirty="0">
              <a:solidFill>
                <a:schemeClr val="tx1"/>
              </a:solidFill>
            </a:rPr>
            <a:t>Большое внимание удел</a:t>
          </a:r>
          <a:r>
            <a:rPr lang="en-US" sz="2200" dirty="0">
              <a:solidFill>
                <a:schemeClr val="tx1"/>
              </a:solidFill>
            </a:rPr>
            <a:t>я</a:t>
          </a:r>
          <a:r>
            <a:rPr lang="ru-RU" sz="2200" dirty="0">
              <a:solidFill>
                <a:schemeClr val="tx1"/>
              </a:solidFill>
            </a:rPr>
            <a:t>лось вопросу предупреждения и профилактики наркомании в детской, подростковой и молодежной среде. Проводились мероприятия:</a:t>
          </a:r>
          <a:r>
            <a:rPr lang="ru-RU" sz="2300" dirty="0">
              <a:solidFill>
                <a:schemeClr val="tx1"/>
              </a:solidFill>
            </a:rPr>
            <a:t> </a:t>
          </a:r>
        </a:p>
      </dgm:t>
    </dgm:pt>
    <dgm:pt modelId="{B6ECDFF1-E635-4C3D-B03E-D4542970A783}" type="parTrans" cxnId="{39816F9C-A51A-4DE1-8F5F-EB12A3A6FB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CC4C3EE-37EB-4BB8-A12A-800F36632F83}" type="sibTrans" cxnId="{39816F9C-A51A-4DE1-8F5F-EB12A3A6FB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2C10795-5A00-42D4-9679-C5FAAA1C9533}">
      <dgm:prSet phldrT="[Текст]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межведомственные профилактические рейды (проверялись места концентрации подростков);</a:t>
          </a:r>
        </a:p>
      </dgm:t>
    </dgm:pt>
    <dgm:pt modelId="{934CC0F8-40DF-4A04-807B-EAE58471CDAC}" type="parTrans" cxnId="{9DD56171-0056-4D6E-838A-1E53ACD1037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2AFFDBC-70E5-4EBB-AFA9-F728CC724F65}" type="sibTrans" cxnId="{9DD56171-0056-4D6E-838A-1E53ACD1037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97733DE-D263-4A33-BB08-522F97F28896}">
      <dgm:prSet phldrT="[Текст]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ежедневно сотрудниками ОМВД России по району </a:t>
          </a:r>
          <a:r>
            <a:rPr lang="ru-RU" dirty="0" err="1">
              <a:solidFill>
                <a:schemeClr val="tx1"/>
              </a:solidFill>
            </a:rPr>
            <a:t>Некрасовка</a:t>
          </a:r>
          <a:r>
            <a:rPr lang="ru-RU" dirty="0">
              <a:solidFill>
                <a:schemeClr val="tx1"/>
              </a:solidFill>
            </a:rPr>
            <a:t> проводились мероприятия, направленные на выявление правонарушений, совершенных несовершеннолетними</a:t>
          </a:r>
          <a:r>
            <a:rPr lang="en-US" dirty="0">
              <a:solidFill>
                <a:schemeClr val="tx1"/>
              </a:solidFill>
            </a:rPr>
            <a:t>;</a:t>
          </a:r>
          <a:endParaRPr lang="ru-RU" dirty="0">
            <a:solidFill>
              <a:schemeClr val="tx1"/>
            </a:solidFill>
          </a:endParaRPr>
        </a:p>
      </dgm:t>
    </dgm:pt>
    <dgm:pt modelId="{EB4AE25E-E670-468C-BEAE-9B679CA8F378}" type="parTrans" cxnId="{548F0CB8-EAF6-4F40-9F02-C773BF6588C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01847B3-F07E-4091-9638-9E2ABC0F4502}" type="sibTrans" cxnId="{548F0CB8-EAF6-4F40-9F02-C773BF6588C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ADD0241-3859-46E1-8536-A9C5616C62A7}">
      <dgm:prSet phldrT="[Текст]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ru-RU">
              <a:solidFill>
                <a:schemeClr val="tx1"/>
              </a:solidFill>
            </a:rPr>
            <a:t>межведомственные дни профилактики в образовательных учреждениях. </a:t>
          </a:r>
          <a:endParaRPr lang="ru-RU" dirty="0">
            <a:solidFill>
              <a:schemeClr val="tx1"/>
            </a:solidFill>
          </a:endParaRPr>
        </a:p>
      </dgm:t>
    </dgm:pt>
    <dgm:pt modelId="{A9A609F2-85C1-47EB-B6DB-BE99501C2661}" type="parTrans" cxnId="{B883654C-1142-4E99-A2C9-8B792718A7D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FAF5AAB-B15F-45E7-9DA3-D36D6FFFF42C}" type="sibTrans" cxnId="{B883654C-1142-4E99-A2C9-8B792718A7D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023A7CB-0B38-4C1A-B7F1-FDD56E2C8902}" type="pres">
      <dgm:prSet presAssocID="{6E335141-3BB0-4BA3-B22F-728B5C18CE3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2F5DF0-2A6A-4D23-9969-8B929D26500C}" type="pres">
      <dgm:prSet presAssocID="{8AE1B167-8C45-4FC8-82A8-AE390EB9785F}" presName="roof" presStyleLbl="dkBgShp" presStyleIdx="0" presStyleCnt="2" custLinFactNeighborX="390"/>
      <dgm:spPr>
        <a:xfrm>
          <a:off x="0" y="0"/>
          <a:ext cx="7397547" cy="1406970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F966A75E-6624-40DB-8C32-C79C59DC6E3A}" type="pres">
      <dgm:prSet presAssocID="{8AE1B167-8C45-4FC8-82A8-AE390EB9785F}" presName="pillars" presStyleCnt="0"/>
      <dgm:spPr/>
    </dgm:pt>
    <dgm:pt modelId="{C95928A2-B801-4196-ADC3-3B041B01291F}" type="pres">
      <dgm:prSet presAssocID="{8AE1B167-8C45-4FC8-82A8-AE390EB9785F}" presName="pillar1" presStyleLbl="node1" presStyleIdx="0" presStyleCnt="3" custLinFactNeighborX="1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25D95-B9CE-4654-BDBF-4D5DC056C33B}" type="pres">
      <dgm:prSet presAssocID="{197733DE-D263-4A33-BB08-522F97F28896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9B307-EF95-416F-90AB-2E15ADD69102}" type="pres">
      <dgm:prSet presAssocID="{FADD0241-3859-46E1-8536-A9C5616C62A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F2F15-C628-4F6A-9E58-6AD83A0747B8}" type="pres">
      <dgm:prSet presAssocID="{8AE1B167-8C45-4FC8-82A8-AE390EB9785F}" presName="base" presStyleLbl="dkBgShp" presStyleIdx="1" presStyleCnt="2"/>
      <dgm:spPr>
        <a:solidFill>
          <a:schemeClr val="accent5">
            <a:lumMod val="40000"/>
            <a:lumOff val="60000"/>
            <a:alpha val="60000"/>
          </a:schemeClr>
        </a:solidFill>
      </dgm:spPr>
    </dgm:pt>
  </dgm:ptLst>
  <dgm:cxnLst>
    <dgm:cxn modelId="{B883654C-1142-4E99-A2C9-8B792718A7DA}" srcId="{8AE1B167-8C45-4FC8-82A8-AE390EB9785F}" destId="{FADD0241-3859-46E1-8536-A9C5616C62A7}" srcOrd="2" destOrd="0" parTransId="{A9A609F2-85C1-47EB-B6DB-BE99501C2661}" sibTransId="{CFAF5AAB-B15F-45E7-9DA3-D36D6FFFF42C}"/>
    <dgm:cxn modelId="{9DD56171-0056-4D6E-838A-1E53ACD10375}" srcId="{8AE1B167-8C45-4FC8-82A8-AE390EB9785F}" destId="{82C10795-5A00-42D4-9679-C5FAAA1C9533}" srcOrd="0" destOrd="0" parTransId="{934CC0F8-40DF-4A04-807B-EAE58471CDAC}" sibTransId="{B2AFFDBC-70E5-4EBB-AFA9-F728CC724F65}"/>
    <dgm:cxn modelId="{72ADABE6-4ECC-4B11-A6D7-635F8DF1D74D}" type="presOf" srcId="{197733DE-D263-4A33-BB08-522F97F28896}" destId="{EC125D95-B9CE-4654-BDBF-4D5DC056C33B}" srcOrd="0" destOrd="0" presId="urn:microsoft.com/office/officeart/2005/8/layout/hList3"/>
    <dgm:cxn modelId="{CDF74F14-F3EF-417B-83DD-44A473048D0B}" type="presOf" srcId="{82C10795-5A00-42D4-9679-C5FAAA1C9533}" destId="{C95928A2-B801-4196-ADC3-3B041B01291F}" srcOrd="0" destOrd="0" presId="urn:microsoft.com/office/officeart/2005/8/layout/hList3"/>
    <dgm:cxn modelId="{548F0CB8-EAF6-4F40-9F02-C773BF6588CA}" srcId="{8AE1B167-8C45-4FC8-82A8-AE390EB9785F}" destId="{197733DE-D263-4A33-BB08-522F97F28896}" srcOrd="1" destOrd="0" parTransId="{EB4AE25E-E670-468C-BEAE-9B679CA8F378}" sibTransId="{901847B3-F07E-4091-9638-9E2ABC0F4502}"/>
    <dgm:cxn modelId="{0520EF8D-AB56-4167-B6EB-5BC90900D550}" type="presOf" srcId="{8AE1B167-8C45-4FC8-82A8-AE390EB9785F}" destId="{BD2F5DF0-2A6A-4D23-9969-8B929D26500C}" srcOrd="0" destOrd="0" presId="urn:microsoft.com/office/officeart/2005/8/layout/hList3"/>
    <dgm:cxn modelId="{39816F9C-A51A-4DE1-8F5F-EB12A3A6FB2D}" srcId="{6E335141-3BB0-4BA3-B22F-728B5C18CE39}" destId="{8AE1B167-8C45-4FC8-82A8-AE390EB9785F}" srcOrd="0" destOrd="0" parTransId="{B6ECDFF1-E635-4C3D-B03E-D4542970A783}" sibTransId="{6CC4C3EE-37EB-4BB8-A12A-800F36632F83}"/>
    <dgm:cxn modelId="{6FAD1362-5183-4301-8379-44EFF0D23420}" type="presOf" srcId="{FADD0241-3859-46E1-8536-A9C5616C62A7}" destId="{9409B307-EF95-416F-90AB-2E15ADD69102}" srcOrd="0" destOrd="0" presId="urn:microsoft.com/office/officeart/2005/8/layout/hList3"/>
    <dgm:cxn modelId="{BEA39F4F-DBC4-4ADB-9BB0-5157C4BDD162}" type="presOf" srcId="{6E335141-3BB0-4BA3-B22F-728B5C18CE39}" destId="{8023A7CB-0B38-4C1A-B7F1-FDD56E2C8902}" srcOrd="0" destOrd="0" presId="urn:microsoft.com/office/officeart/2005/8/layout/hList3"/>
    <dgm:cxn modelId="{2F23FC0D-675C-43F9-AC57-18E0D1B61906}" type="presParOf" srcId="{8023A7CB-0B38-4C1A-B7F1-FDD56E2C8902}" destId="{BD2F5DF0-2A6A-4D23-9969-8B929D26500C}" srcOrd="0" destOrd="0" presId="urn:microsoft.com/office/officeart/2005/8/layout/hList3"/>
    <dgm:cxn modelId="{661A619C-797D-4875-A1E2-512C7A1FADD0}" type="presParOf" srcId="{8023A7CB-0B38-4C1A-B7F1-FDD56E2C8902}" destId="{F966A75E-6624-40DB-8C32-C79C59DC6E3A}" srcOrd="1" destOrd="0" presId="urn:microsoft.com/office/officeart/2005/8/layout/hList3"/>
    <dgm:cxn modelId="{6A325286-7D41-4FB9-888E-218873ECA1FD}" type="presParOf" srcId="{F966A75E-6624-40DB-8C32-C79C59DC6E3A}" destId="{C95928A2-B801-4196-ADC3-3B041B01291F}" srcOrd="0" destOrd="0" presId="urn:microsoft.com/office/officeart/2005/8/layout/hList3"/>
    <dgm:cxn modelId="{9063AC52-B2D6-4488-80E2-D399497D5E75}" type="presParOf" srcId="{F966A75E-6624-40DB-8C32-C79C59DC6E3A}" destId="{EC125D95-B9CE-4654-BDBF-4D5DC056C33B}" srcOrd="1" destOrd="0" presId="urn:microsoft.com/office/officeart/2005/8/layout/hList3"/>
    <dgm:cxn modelId="{D8A481B9-E759-413B-8B43-F98B2ACBFCE3}" type="presParOf" srcId="{F966A75E-6624-40DB-8C32-C79C59DC6E3A}" destId="{9409B307-EF95-416F-90AB-2E15ADD69102}" srcOrd="2" destOrd="0" presId="urn:microsoft.com/office/officeart/2005/8/layout/hList3"/>
    <dgm:cxn modelId="{DD2BC116-D590-4BDD-9C6F-22E42C492551}" type="presParOf" srcId="{8023A7CB-0B38-4C1A-B7F1-FDD56E2C8902}" destId="{FBFF2F15-C628-4F6A-9E58-6AD83A0747B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BC084E4-F39F-4C01-9CD5-4EA93F229592}" type="doc">
      <dgm:prSet loTypeId="urn:microsoft.com/office/officeart/2005/8/layout/vList5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0E1BCA7D-C863-45EB-BFB9-CDCFAA3B5031}">
      <dgm:prSet phldrT="[Текст]"/>
      <dgm:spPr/>
      <dgm:t>
        <a:bodyPr/>
        <a:lstStyle/>
        <a:p>
          <a:r>
            <a:rPr lang="ru-RU" dirty="0"/>
            <a:t>Помещения под размещение общественного пункта охраны порядка:</a:t>
          </a:r>
        </a:p>
      </dgm:t>
    </dgm:pt>
    <dgm:pt modelId="{D6FB2374-6810-4A73-93D3-24E43DD00499}" type="parTrans" cxnId="{4C8E37D6-E716-4862-8F63-45929D3BCFE0}">
      <dgm:prSet/>
      <dgm:spPr/>
      <dgm:t>
        <a:bodyPr/>
        <a:lstStyle/>
        <a:p>
          <a:endParaRPr lang="ru-RU"/>
        </a:p>
      </dgm:t>
    </dgm:pt>
    <dgm:pt modelId="{02ED54C7-CB20-46A1-8216-FC35F363FCB7}" type="sibTrans" cxnId="{4C8E37D6-E716-4862-8F63-45929D3BCFE0}">
      <dgm:prSet/>
      <dgm:spPr/>
      <dgm:t>
        <a:bodyPr/>
        <a:lstStyle/>
        <a:p>
          <a:endParaRPr lang="ru-RU"/>
        </a:p>
      </dgm:t>
    </dgm:pt>
    <dgm:pt modelId="{2D7AD6AC-E0A8-4E9C-A206-84BB2286C702}">
      <dgm:prSet phldrT="[Текст]"/>
      <dgm:spPr/>
      <dgm:t>
        <a:bodyPr/>
        <a:lstStyle/>
        <a:p>
          <a:r>
            <a:rPr lang="ru-RU" dirty="0"/>
            <a:t>ул. </a:t>
          </a:r>
          <a:r>
            <a:rPr lang="ru-RU" dirty="0" err="1"/>
            <a:t>Недорубова</a:t>
          </a:r>
          <a:r>
            <a:rPr lang="ru-RU" dirty="0"/>
            <a:t>, д. 29;</a:t>
          </a:r>
        </a:p>
      </dgm:t>
    </dgm:pt>
    <dgm:pt modelId="{ABC87002-476D-4707-A575-CBFC15E5EA5D}" type="parTrans" cxnId="{616D2CA3-B425-46C6-8177-4E188A9044CD}">
      <dgm:prSet/>
      <dgm:spPr/>
      <dgm:t>
        <a:bodyPr/>
        <a:lstStyle/>
        <a:p>
          <a:endParaRPr lang="ru-RU"/>
        </a:p>
      </dgm:t>
    </dgm:pt>
    <dgm:pt modelId="{1A04F9E0-A7DF-4FC6-B691-F9E209B75F18}" type="sibTrans" cxnId="{616D2CA3-B425-46C6-8177-4E188A9044CD}">
      <dgm:prSet/>
      <dgm:spPr/>
      <dgm:t>
        <a:bodyPr/>
        <a:lstStyle/>
        <a:p>
          <a:endParaRPr lang="ru-RU"/>
        </a:p>
      </dgm:t>
    </dgm:pt>
    <dgm:pt modelId="{612E740A-4ECE-45D8-B541-FB157FEFC118}">
      <dgm:prSet phldrT="[Текст]"/>
      <dgm:spPr/>
      <dgm:t>
        <a:bodyPr/>
        <a:lstStyle/>
        <a:p>
          <a:r>
            <a:rPr lang="ru-RU" dirty="0"/>
            <a:t>Ул. </a:t>
          </a:r>
          <a:r>
            <a:rPr lang="ru-RU" dirty="0" err="1"/>
            <a:t>Липчанского</a:t>
          </a:r>
          <a:r>
            <a:rPr lang="ru-RU" dirty="0"/>
            <a:t>, д. 5, корп. 1.</a:t>
          </a:r>
        </a:p>
      </dgm:t>
    </dgm:pt>
    <dgm:pt modelId="{718BB3A7-24BA-4EFC-9A17-2E8761FC40AE}" type="parTrans" cxnId="{F5D1E5BC-C81D-44C7-8EB3-19B563B6DA3D}">
      <dgm:prSet/>
      <dgm:spPr/>
      <dgm:t>
        <a:bodyPr/>
        <a:lstStyle/>
        <a:p>
          <a:endParaRPr lang="ru-RU"/>
        </a:p>
      </dgm:t>
    </dgm:pt>
    <dgm:pt modelId="{F3B48E1D-78C7-4F99-8540-443EE893F4A7}" type="sibTrans" cxnId="{F5D1E5BC-C81D-44C7-8EB3-19B563B6DA3D}">
      <dgm:prSet/>
      <dgm:spPr/>
      <dgm:t>
        <a:bodyPr/>
        <a:lstStyle/>
        <a:p>
          <a:endParaRPr lang="ru-RU"/>
        </a:p>
      </dgm:t>
    </dgm:pt>
    <dgm:pt modelId="{6B2D20A2-E028-46B6-82FC-593DB3D8B2B4}">
      <dgm:prSet phldrT="[Текст]"/>
      <dgm:spPr/>
      <dgm:t>
        <a:bodyPr/>
        <a:lstStyle/>
        <a:p>
          <a:r>
            <a:rPr lang="ru-RU" dirty="0"/>
            <a:t>Помещение для организации досуговой, физкультурно-оздоровительной и спортивной работы с населением по месту жительства:</a:t>
          </a:r>
        </a:p>
      </dgm:t>
    </dgm:pt>
    <dgm:pt modelId="{5D59F0E6-CF59-46B4-8E28-9F5DF594BE48}" type="parTrans" cxnId="{021FCAC1-2B2B-4F2D-A9E2-0405FDCF8485}">
      <dgm:prSet/>
      <dgm:spPr/>
      <dgm:t>
        <a:bodyPr/>
        <a:lstStyle/>
        <a:p>
          <a:endParaRPr lang="ru-RU"/>
        </a:p>
      </dgm:t>
    </dgm:pt>
    <dgm:pt modelId="{034F103D-BA4B-4553-A805-CA785D18C2FA}" type="sibTrans" cxnId="{021FCAC1-2B2B-4F2D-A9E2-0405FDCF8485}">
      <dgm:prSet/>
      <dgm:spPr/>
      <dgm:t>
        <a:bodyPr/>
        <a:lstStyle/>
        <a:p>
          <a:endParaRPr lang="ru-RU"/>
        </a:p>
      </dgm:t>
    </dgm:pt>
    <dgm:pt modelId="{96015669-28BE-462C-9F57-6C4083DECECB}">
      <dgm:prSet phldrT="[Текст]"/>
      <dgm:spPr/>
      <dgm:t>
        <a:bodyPr/>
        <a:lstStyle/>
        <a:p>
          <a:r>
            <a:rPr lang="ru-RU" dirty="0"/>
            <a:t>ул. 1-я </a:t>
          </a:r>
          <a:r>
            <a:rPr lang="ru-RU" dirty="0" err="1"/>
            <a:t>Вольская</a:t>
          </a:r>
          <a:r>
            <a:rPr lang="ru-RU" dirty="0"/>
            <a:t>, д. 7,корп. 1.</a:t>
          </a:r>
        </a:p>
      </dgm:t>
    </dgm:pt>
    <dgm:pt modelId="{7BEB71F7-C170-4C17-BBFE-BEBAFC385E68}" type="parTrans" cxnId="{602DBC4F-F568-4063-9D56-7C30CBAE673E}">
      <dgm:prSet/>
      <dgm:spPr/>
      <dgm:t>
        <a:bodyPr/>
        <a:lstStyle/>
        <a:p>
          <a:endParaRPr lang="ru-RU"/>
        </a:p>
      </dgm:t>
    </dgm:pt>
    <dgm:pt modelId="{FFD376A8-B960-4D3F-8462-33A400CAC64C}" type="sibTrans" cxnId="{602DBC4F-F568-4063-9D56-7C30CBAE673E}">
      <dgm:prSet/>
      <dgm:spPr/>
      <dgm:t>
        <a:bodyPr/>
        <a:lstStyle/>
        <a:p>
          <a:endParaRPr lang="ru-RU"/>
        </a:p>
      </dgm:t>
    </dgm:pt>
    <dgm:pt modelId="{AB622B05-5E98-4305-A470-CCDA4CFC7B27}" type="pres">
      <dgm:prSet presAssocID="{DBC084E4-F39F-4C01-9CD5-4EA93F229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E08BD9-5525-49BE-B683-C8A78B67A051}" type="pres">
      <dgm:prSet presAssocID="{0E1BCA7D-C863-45EB-BFB9-CDCFAA3B5031}" presName="linNode" presStyleCnt="0"/>
      <dgm:spPr/>
    </dgm:pt>
    <dgm:pt modelId="{716BC6B2-38DD-4BE4-BE35-A0124B02E50B}" type="pres">
      <dgm:prSet presAssocID="{0E1BCA7D-C863-45EB-BFB9-CDCFAA3B5031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787F8-4D0F-4CB8-A1D0-DD51A7BE2CA1}" type="pres">
      <dgm:prSet presAssocID="{0E1BCA7D-C863-45EB-BFB9-CDCFAA3B503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E6370-06A6-4F0D-A14F-3DE25D2721C2}" type="pres">
      <dgm:prSet presAssocID="{02ED54C7-CB20-46A1-8216-FC35F363FCB7}" presName="sp" presStyleCnt="0"/>
      <dgm:spPr/>
    </dgm:pt>
    <dgm:pt modelId="{2A739A90-55C6-4070-A239-81AE79F2A38D}" type="pres">
      <dgm:prSet presAssocID="{6B2D20A2-E028-46B6-82FC-593DB3D8B2B4}" presName="linNode" presStyleCnt="0"/>
      <dgm:spPr/>
    </dgm:pt>
    <dgm:pt modelId="{309CAA59-F4EB-4D16-A11F-155EAA8697E3}" type="pres">
      <dgm:prSet presAssocID="{6B2D20A2-E028-46B6-82FC-593DB3D8B2B4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5603A-3D33-4FA1-A755-5D1BBF5647B6}" type="pres">
      <dgm:prSet presAssocID="{6B2D20A2-E028-46B6-82FC-593DB3D8B2B4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079E19-1512-4F27-B0F2-14F183E2CBC9}" type="presOf" srcId="{DBC084E4-F39F-4C01-9CD5-4EA93F229592}" destId="{AB622B05-5E98-4305-A470-CCDA4CFC7B27}" srcOrd="0" destOrd="0" presId="urn:microsoft.com/office/officeart/2005/8/layout/vList5"/>
    <dgm:cxn modelId="{6216F626-1B82-444B-8826-5605BD75015D}" type="presOf" srcId="{6B2D20A2-E028-46B6-82FC-593DB3D8B2B4}" destId="{309CAA59-F4EB-4D16-A11F-155EAA8697E3}" srcOrd="0" destOrd="0" presId="urn:microsoft.com/office/officeart/2005/8/layout/vList5"/>
    <dgm:cxn modelId="{602DBC4F-F568-4063-9D56-7C30CBAE673E}" srcId="{6B2D20A2-E028-46B6-82FC-593DB3D8B2B4}" destId="{96015669-28BE-462C-9F57-6C4083DECECB}" srcOrd="0" destOrd="0" parTransId="{7BEB71F7-C170-4C17-BBFE-BEBAFC385E68}" sibTransId="{FFD376A8-B960-4D3F-8462-33A400CAC64C}"/>
    <dgm:cxn modelId="{4C8E37D6-E716-4862-8F63-45929D3BCFE0}" srcId="{DBC084E4-F39F-4C01-9CD5-4EA93F229592}" destId="{0E1BCA7D-C863-45EB-BFB9-CDCFAA3B5031}" srcOrd="0" destOrd="0" parTransId="{D6FB2374-6810-4A73-93D3-24E43DD00499}" sibTransId="{02ED54C7-CB20-46A1-8216-FC35F363FCB7}"/>
    <dgm:cxn modelId="{F5D1E5BC-C81D-44C7-8EB3-19B563B6DA3D}" srcId="{0E1BCA7D-C863-45EB-BFB9-CDCFAA3B5031}" destId="{612E740A-4ECE-45D8-B541-FB157FEFC118}" srcOrd="1" destOrd="0" parTransId="{718BB3A7-24BA-4EFC-9A17-2E8761FC40AE}" sibTransId="{F3B48E1D-78C7-4F99-8540-443EE893F4A7}"/>
    <dgm:cxn modelId="{021FCAC1-2B2B-4F2D-A9E2-0405FDCF8485}" srcId="{DBC084E4-F39F-4C01-9CD5-4EA93F229592}" destId="{6B2D20A2-E028-46B6-82FC-593DB3D8B2B4}" srcOrd="1" destOrd="0" parTransId="{5D59F0E6-CF59-46B4-8E28-9F5DF594BE48}" sibTransId="{034F103D-BA4B-4553-A805-CA785D18C2FA}"/>
    <dgm:cxn modelId="{934CBAC7-9E64-4ACB-BB7E-B79810FEE031}" type="presOf" srcId="{2D7AD6AC-E0A8-4E9C-A206-84BB2286C702}" destId="{CFD787F8-4D0F-4CB8-A1D0-DD51A7BE2CA1}" srcOrd="0" destOrd="0" presId="urn:microsoft.com/office/officeart/2005/8/layout/vList5"/>
    <dgm:cxn modelId="{1BF11D4A-DFD8-445C-8C08-B5A0AEC7A437}" type="presOf" srcId="{96015669-28BE-462C-9F57-6C4083DECECB}" destId="{F605603A-3D33-4FA1-A755-5D1BBF5647B6}" srcOrd="0" destOrd="0" presId="urn:microsoft.com/office/officeart/2005/8/layout/vList5"/>
    <dgm:cxn modelId="{7658A639-1590-49B5-A31B-080083A34619}" type="presOf" srcId="{0E1BCA7D-C863-45EB-BFB9-CDCFAA3B5031}" destId="{716BC6B2-38DD-4BE4-BE35-A0124B02E50B}" srcOrd="0" destOrd="0" presId="urn:microsoft.com/office/officeart/2005/8/layout/vList5"/>
    <dgm:cxn modelId="{616D2CA3-B425-46C6-8177-4E188A9044CD}" srcId="{0E1BCA7D-C863-45EB-BFB9-CDCFAA3B5031}" destId="{2D7AD6AC-E0A8-4E9C-A206-84BB2286C702}" srcOrd="0" destOrd="0" parTransId="{ABC87002-476D-4707-A575-CBFC15E5EA5D}" sibTransId="{1A04F9E0-A7DF-4FC6-B691-F9E209B75F18}"/>
    <dgm:cxn modelId="{C3E90F32-7CE6-4150-95F8-C1E54EA894EB}" type="presOf" srcId="{612E740A-4ECE-45D8-B541-FB157FEFC118}" destId="{CFD787F8-4D0F-4CB8-A1D0-DD51A7BE2CA1}" srcOrd="0" destOrd="1" presId="urn:microsoft.com/office/officeart/2005/8/layout/vList5"/>
    <dgm:cxn modelId="{7F2259EC-67FE-47C9-8957-BF970B7673A8}" type="presParOf" srcId="{AB622B05-5E98-4305-A470-CCDA4CFC7B27}" destId="{69E08BD9-5525-49BE-B683-C8A78B67A051}" srcOrd="0" destOrd="0" presId="urn:microsoft.com/office/officeart/2005/8/layout/vList5"/>
    <dgm:cxn modelId="{26C78C24-4112-43D1-856E-316A16E2BED8}" type="presParOf" srcId="{69E08BD9-5525-49BE-B683-C8A78B67A051}" destId="{716BC6B2-38DD-4BE4-BE35-A0124B02E50B}" srcOrd="0" destOrd="0" presId="urn:microsoft.com/office/officeart/2005/8/layout/vList5"/>
    <dgm:cxn modelId="{9FD9E0A0-BFA2-42B2-A234-F1552B551CF3}" type="presParOf" srcId="{69E08BD9-5525-49BE-B683-C8A78B67A051}" destId="{CFD787F8-4D0F-4CB8-A1D0-DD51A7BE2CA1}" srcOrd="1" destOrd="0" presId="urn:microsoft.com/office/officeart/2005/8/layout/vList5"/>
    <dgm:cxn modelId="{82CE7F8D-DB7D-432D-ACD3-28AC62329F30}" type="presParOf" srcId="{AB622B05-5E98-4305-A470-CCDA4CFC7B27}" destId="{1E1E6370-06A6-4F0D-A14F-3DE25D2721C2}" srcOrd="1" destOrd="0" presId="urn:microsoft.com/office/officeart/2005/8/layout/vList5"/>
    <dgm:cxn modelId="{EAAFA6A0-743A-48E7-AD50-C6E84B9DD6AF}" type="presParOf" srcId="{AB622B05-5E98-4305-A470-CCDA4CFC7B27}" destId="{2A739A90-55C6-4070-A239-81AE79F2A38D}" srcOrd="2" destOrd="0" presId="urn:microsoft.com/office/officeart/2005/8/layout/vList5"/>
    <dgm:cxn modelId="{54D35293-8C89-4BCB-A3FC-99BA6DBFA392}" type="presParOf" srcId="{2A739A90-55C6-4070-A239-81AE79F2A38D}" destId="{309CAA59-F4EB-4D16-A11F-155EAA8697E3}" srcOrd="0" destOrd="0" presId="urn:microsoft.com/office/officeart/2005/8/layout/vList5"/>
    <dgm:cxn modelId="{AE175770-8F8E-48D7-96EC-D709B651754F}" type="presParOf" srcId="{2A739A90-55C6-4070-A239-81AE79F2A38D}" destId="{F605603A-3D33-4FA1-A755-5D1BBF5647B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5746807-52EE-4226-98BF-C7EC952E07F4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8B1E17BF-CEFE-4F68-8283-38BA98689D2D}">
      <dgm:prSet phldrT="[Текст]" custT="1"/>
      <dgm:spPr/>
      <dgm:t>
        <a:bodyPr/>
        <a:lstStyle/>
        <a:p>
          <a:pPr algn="just"/>
          <a:r>
            <a:rPr lang="ru-RU" sz="2000" b="1" dirty="0"/>
            <a:t>В 2021 году в оперативное управление управы района </a:t>
          </a:r>
          <a:r>
            <a:rPr lang="ru-RU" sz="2000" b="1" dirty="0" err="1"/>
            <a:t>Некрасовка</a:t>
          </a:r>
          <a:r>
            <a:rPr lang="ru-RU" sz="2000" b="1" dirty="0"/>
            <a:t> города Москвы оформлены объекты нежилого фонда. </a:t>
          </a:r>
        </a:p>
      </dgm:t>
    </dgm:pt>
    <dgm:pt modelId="{18FA7B7C-7CFD-4E5E-864F-4A6E8A80A30A}" type="parTrans" cxnId="{142F3714-3B56-488E-8F34-451BE610C8C5}">
      <dgm:prSet/>
      <dgm:spPr/>
      <dgm:t>
        <a:bodyPr/>
        <a:lstStyle/>
        <a:p>
          <a:endParaRPr lang="ru-RU"/>
        </a:p>
      </dgm:t>
    </dgm:pt>
    <dgm:pt modelId="{B2142A26-BB84-46ED-89B7-2D1ABF5BEB15}" type="sibTrans" cxnId="{142F3714-3B56-488E-8F34-451BE610C8C5}">
      <dgm:prSet/>
      <dgm:spPr/>
      <dgm:t>
        <a:bodyPr/>
        <a:lstStyle/>
        <a:p>
          <a:endParaRPr lang="ru-RU"/>
        </a:p>
      </dgm:t>
    </dgm:pt>
    <dgm:pt modelId="{CE8AF200-0C65-49CF-961B-AF39A677D4EB}" type="pres">
      <dgm:prSet presAssocID="{25746807-52EE-4226-98BF-C7EC952E07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9CB84A-9D76-4816-87B6-5D548C56F3EF}" type="pres">
      <dgm:prSet presAssocID="{8B1E17BF-CEFE-4F68-8283-38BA98689D2D}" presName="parentText" presStyleLbl="node1" presStyleIdx="0" presStyleCnt="1" custLinFactNeighborY="-233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DBC9A6-FAEB-41CC-9D0D-493BB0A6ABC3}" type="presOf" srcId="{25746807-52EE-4226-98BF-C7EC952E07F4}" destId="{CE8AF200-0C65-49CF-961B-AF39A677D4EB}" srcOrd="0" destOrd="0" presId="urn:microsoft.com/office/officeart/2005/8/layout/vList2"/>
    <dgm:cxn modelId="{3D560702-64A3-4971-A0C6-E4C23E071424}" type="presOf" srcId="{8B1E17BF-CEFE-4F68-8283-38BA98689D2D}" destId="{EF9CB84A-9D76-4816-87B6-5D548C56F3EF}" srcOrd="0" destOrd="0" presId="urn:microsoft.com/office/officeart/2005/8/layout/vList2"/>
    <dgm:cxn modelId="{142F3714-3B56-488E-8F34-451BE610C8C5}" srcId="{25746807-52EE-4226-98BF-C7EC952E07F4}" destId="{8B1E17BF-CEFE-4F68-8283-38BA98689D2D}" srcOrd="0" destOrd="0" parTransId="{18FA7B7C-7CFD-4E5E-864F-4A6E8A80A30A}" sibTransId="{B2142A26-BB84-46ED-89B7-2D1ABF5BEB15}"/>
    <dgm:cxn modelId="{1FCC8E52-95BF-4268-828C-9E8EDB218F88}" type="presParOf" srcId="{CE8AF200-0C65-49CF-961B-AF39A677D4EB}" destId="{EF9CB84A-9D76-4816-87B6-5D548C56F3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366215F-CF23-435E-8E6A-58680B2341D4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552E6127-A5E1-403F-B95D-F443770BC8E3}">
      <dgm:prSet phldrT="[Текст]"/>
      <dgm:spPr/>
      <dgm:t>
        <a:bodyPr/>
        <a:lstStyle/>
        <a:p>
          <a:pPr algn="just"/>
          <a:r>
            <a:rPr lang="ru-RU" dirty="0"/>
            <a:t>В 2021 году жилые помещения, находящиеся в собственности города Москвы и освободившиеся за выбытием, а также жилые помещения, переходящие по праву наследования по закону в собственность города Москвы с связи со смертью граждан – собственников жилых помещений, не выявлены. </a:t>
          </a:r>
        </a:p>
      </dgm:t>
    </dgm:pt>
    <dgm:pt modelId="{74D6069F-CDF4-4ED7-B9DC-D30A11F4226B}" type="parTrans" cxnId="{6B568F8D-B748-4F0C-B7AE-13F2F36D48C0}">
      <dgm:prSet/>
      <dgm:spPr/>
      <dgm:t>
        <a:bodyPr/>
        <a:lstStyle/>
        <a:p>
          <a:endParaRPr lang="ru-RU"/>
        </a:p>
      </dgm:t>
    </dgm:pt>
    <dgm:pt modelId="{095FE542-BBB6-4D1D-9443-49ACD1FFFA4F}" type="sibTrans" cxnId="{6B568F8D-B748-4F0C-B7AE-13F2F36D48C0}">
      <dgm:prSet/>
      <dgm:spPr/>
      <dgm:t>
        <a:bodyPr/>
        <a:lstStyle/>
        <a:p>
          <a:endParaRPr lang="ru-RU"/>
        </a:p>
      </dgm:t>
    </dgm:pt>
    <dgm:pt modelId="{60966E8D-4636-42F2-AC23-42B7765CEAAF}">
      <dgm:prSet phldrT="[Текст]"/>
      <dgm:spPr/>
      <dgm:t>
        <a:bodyPr/>
        <a:lstStyle/>
        <a:p>
          <a:pPr algn="just"/>
          <a:r>
            <a:rPr lang="ru-RU" dirty="0"/>
            <a:t>Управой района </a:t>
          </a:r>
          <a:r>
            <a:rPr lang="ru-RU" dirty="0" err="1"/>
            <a:t>Некрасовка</a:t>
          </a:r>
          <a:r>
            <a:rPr lang="ru-RU" dirty="0"/>
            <a:t> совместно с ОМВД по району </a:t>
          </a:r>
          <a:r>
            <a:rPr lang="ru-RU" dirty="0" err="1"/>
            <a:t>Некрасовка</a:t>
          </a:r>
          <a:r>
            <a:rPr lang="ru-RU" dirty="0"/>
            <a:t>, Департаментом городского имущества города Москвы в течение 2021 года проведено 4 комиссионных осмотра и проведение охранных мероприятий жилых помещений. По результатам проверок самовольно занятой жилой площади не выявлено.</a:t>
          </a:r>
        </a:p>
      </dgm:t>
    </dgm:pt>
    <dgm:pt modelId="{1ACC05E6-A5CC-468A-936F-FD4094C64518}" type="parTrans" cxnId="{7F2234B5-B833-4EDB-B1C3-7194F799D9BE}">
      <dgm:prSet/>
      <dgm:spPr/>
      <dgm:t>
        <a:bodyPr/>
        <a:lstStyle/>
        <a:p>
          <a:endParaRPr lang="ru-RU"/>
        </a:p>
      </dgm:t>
    </dgm:pt>
    <dgm:pt modelId="{BE21F79C-510D-4198-B1EE-6A037C2BFC14}" type="sibTrans" cxnId="{7F2234B5-B833-4EDB-B1C3-7194F799D9BE}">
      <dgm:prSet/>
      <dgm:spPr/>
      <dgm:t>
        <a:bodyPr/>
        <a:lstStyle/>
        <a:p>
          <a:endParaRPr lang="ru-RU"/>
        </a:p>
      </dgm:t>
    </dgm:pt>
    <dgm:pt modelId="{D5082C13-8DBD-4944-8DBD-3B4858418302}">
      <dgm:prSet phldrT="[Текст]"/>
      <dgm:spPr/>
      <dgm:t>
        <a:bodyPr/>
        <a:lstStyle/>
        <a:p>
          <a:pPr algn="just"/>
          <a:r>
            <a:rPr lang="ru-RU" dirty="0"/>
            <a:t>В ходе мониторинга целевого использования нежилых помещений, предоставленных для размещения социально значимых объектов шаговой доступности, находящихся в собственности города Москвы, изменения видов целевого назначения нежилых помещений не выявлены.</a:t>
          </a:r>
        </a:p>
      </dgm:t>
    </dgm:pt>
    <dgm:pt modelId="{96FF900B-CF16-4540-B773-ECB3BBA78BF9}" type="parTrans" cxnId="{6DC29D59-4B4A-4402-BC96-81303DE4AA40}">
      <dgm:prSet/>
      <dgm:spPr/>
      <dgm:t>
        <a:bodyPr/>
        <a:lstStyle/>
        <a:p>
          <a:endParaRPr lang="ru-RU"/>
        </a:p>
      </dgm:t>
    </dgm:pt>
    <dgm:pt modelId="{96A95D34-CE60-4C20-AFAC-9F45D626ED50}" type="sibTrans" cxnId="{6DC29D59-4B4A-4402-BC96-81303DE4AA40}">
      <dgm:prSet/>
      <dgm:spPr/>
      <dgm:t>
        <a:bodyPr/>
        <a:lstStyle/>
        <a:p>
          <a:endParaRPr lang="ru-RU"/>
        </a:p>
      </dgm:t>
    </dgm:pt>
    <dgm:pt modelId="{BBE426F6-DFCE-466F-9116-37B73231BAD0}" type="pres">
      <dgm:prSet presAssocID="{5366215F-CF23-435E-8E6A-58680B2341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C3BF56-0864-45CC-A7E0-17458B9979DA}" type="pres">
      <dgm:prSet presAssocID="{552E6127-A5E1-403F-B95D-F443770BC8E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1620B-5AD2-4C74-B408-950ADAD0751D}" type="pres">
      <dgm:prSet presAssocID="{095FE542-BBB6-4D1D-9443-49ACD1FFFA4F}" presName="spacer" presStyleCnt="0"/>
      <dgm:spPr/>
    </dgm:pt>
    <dgm:pt modelId="{59EA4D19-7BAA-4665-9832-683B23B94578}" type="pres">
      <dgm:prSet presAssocID="{60966E8D-4636-42F2-AC23-42B7765CEAAF}" presName="parentText" presStyleLbl="node1" presStyleIdx="1" presStyleCnt="3" custLinFactNeighborY="704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28FD-3623-45D4-828A-6CC6879670C0}" type="pres">
      <dgm:prSet presAssocID="{BE21F79C-510D-4198-B1EE-6A037C2BFC14}" presName="spacer" presStyleCnt="0"/>
      <dgm:spPr/>
    </dgm:pt>
    <dgm:pt modelId="{25D321CB-C40E-4DD6-BFC0-339A3649636C}" type="pres">
      <dgm:prSet presAssocID="{D5082C13-8DBD-4944-8DBD-3B4858418302}" presName="parentText" presStyleLbl="node1" presStyleIdx="2" presStyleCnt="3" custLinFactY="1639" custLinFactNeighborX="39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CE5FE2-3AAB-4E89-B96D-A81DE2190E78}" type="presOf" srcId="{5366215F-CF23-435E-8E6A-58680B2341D4}" destId="{BBE426F6-DFCE-466F-9116-37B73231BAD0}" srcOrd="0" destOrd="0" presId="urn:microsoft.com/office/officeart/2005/8/layout/vList2"/>
    <dgm:cxn modelId="{B8971791-14D0-4434-96A6-34C931CE09E4}" type="presOf" srcId="{552E6127-A5E1-403F-B95D-F443770BC8E3}" destId="{A8C3BF56-0864-45CC-A7E0-17458B9979DA}" srcOrd="0" destOrd="0" presId="urn:microsoft.com/office/officeart/2005/8/layout/vList2"/>
    <dgm:cxn modelId="{6DC29D59-4B4A-4402-BC96-81303DE4AA40}" srcId="{5366215F-CF23-435E-8E6A-58680B2341D4}" destId="{D5082C13-8DBD-4944-8DBD-3B4858418302}" srcOrd="2" destOrd="0" parTransId="{96FF900B-CF16-4540-B773-ECB3BBA78BF9}" sibTransId="{96A95D34-CE60-4C20-AFAC-9F45D626ED50}"/>
    <dgm:cxn modelId="{7F2234B5-B833-4EDB-B1C3-7194F799D9BE}" srcId="{5366215F-CF23-435E-8E6A-58680B2341D4}" destId="{60966E8D-4636-42F2-AC23-42B7765CEAAF}" srcOrd="1" destOrd="0" parTransId="{1ACC05E6-A5CC-468A-936F-FD4094C64518}" sibTransId="{BE21F79C-510D-4198-B1EE-6A037C2BFC14}"/>
    <dgm:cxn modelId="{6B568F8D-B748-4F0C-B7AE-13F2F36D48C0}" srcId="{5366215F-CF23-435E-8E6A-58680B2341D4}" destId="{552E6127-A5E1-403F-B95D-F443770BC8E3}" srcOrd="0" destOrd="0" parTransId="{74D6069F-CDF4-4ED7-B9DC-D30A11F4226B}" sibTransId="{095FE542-BBB6-4D1D-9443-49ACD1FFFA4F}"/>
    <dgm:cxn modelId="{C5B6F17E-ED88-48F6-A95D-617FE84982D9}" type="presOf" srcId="{60966E8D-4636-42F2-AC23-42B7765CEAAF}" destId="{59EA4D19-7BAA-4665-9832-683B23B94578}" srcOrd="0" destOrd="0" presId="urn:microsoft.com/office/officeart/2005/8/layout/vList2"/>
    <dgm:cxn modelId="{136993EF-2057-457D-9E87-D87B2D90F75A}" type="presOf" srcId="{D5082C13-8DBD-4944-8DBD-3B4858418302}" destId="{25D321CB-C40E-4DD6-BFC0-339A3649636C}" srcOrd="0" destOrd="0" presId="urn:microsoft.com/office/officeart/2005/8/layout/vList2"/>
    <dgm:cxn modelId="{853B165C-FC23-4DD9-BEA9-968BE4300F1D}" type="presParOf" srcId="{BBE426F6-DFCE-466F-9116-37B73231BAD0}" destId="{A8C3BF56-0864-45CC-A7E0-17458B9979DA}" srcOrd="0" destOrd="0" presId="urn:microsoft.com/office/officeart/2005/8/layout/vList2"/>
    <dgm:cxn modelId="{B281E27E-F94C-4BA6-92C9-FC361071EE1F}" type="presParOf" srcId="{BBE426F6-DFCE-466F-9116-37B73231BAD0}" destId="{C7C1620B-5AD2-4C74-B408-950ADAD0751D}" srcOrd="1" destOrd="0" presId="urn:microsoft.com/office/officeart/2005/8/layout/vList2"/>
    <dgm:cxn modelId="{B517A0B8-A420-4D0B-829E-C3B65A0B8132}" type="presParOf" srcId="{BBE426F6-DFCE-466F-9116-37B73231BAD0}" destId="{59EA4D19-7BAA-4665-9832-683B23B94578}" srcOrd="2" destOrd="0" presId="urn:microsoft.com/office/officeart/2005/8/layout/vList2"/>
    <dgm:cxn modelId="{02F57A29-3BA5-4364-B471-23645D218FD4}" type="presParOf" srcId="{BBE426F6-DFCE-466F-9116-37B73231BAD0}" destId="{135B28FD-3623-45D4-828A-6CC6879670C0}" srcOrd="3" destOrd="0" presId="urn:microsoft.com/office/officeart/2005/8/layout/vList2"/>
    <dgm:cxn modelId="{598EC38C-4B47-4BA0-87EC-616137AFBA0C}" type="presParOf" srcId="{BBE426F6-DFCE-466F-9116-37B73231BAD0}" destId="{25D321CB-C40E-4DD6-BFC0-339A3649636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5746807-52EE-4226-98BF-C7EC952E07F4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8B1E17BF-CEFE-4F68-8283-38BA98689D2D}">
      <dgm:prSet phldrT="[Текст]" custT="1"/>
      <dgm:spPr/>
      <dgm:t>
        <a:bodyPr/>
        <a:lstStyle/>
        <a:p>
          <a:pPr algn="just"/>
          <a:r>
            <a:rPr lang="ru-RU" sz="2000" b="1" dirty="0">
              <a:effectLst/>
            </a:rPr>
            <a:t>В 2021 году создано 214 рабочих мест на предприятиях торговли, общественного питания и бытового обслуживания района </a:t>
          </a:r>
          <a:r>
            <a:rPr lang="ru-RU" sz="2000" b="1" dirty="0" err="1">
              <a:effectLst/>
            </a:rPr>
            <a:t>Некрасовка</a:t>
          </a:r>
          <a:r>
            <a:rPr lang="ru-RU" sz="2000" b="1" dirty="0">
              <a:effectLst/>
            </a:rPr>
            <a:t>, а также введено 117 предприятий потребительского рынка и услуг.</a:t>
          </a:r>
        </a:p>
      </dgm:t>
    </dgm:pt>
    <dgm:pt modelId="{18FA7B7C-7CFD-4E5E-864F-4A6E8A80A30A}" type="parTrans" cxnId="{142F3714-3B56-488E-8F34-451BE610C8C5}">
      <dgm:prSet/>
      <dgm:spPr/>
      <dgm:t>
        <a:bodyPr/>
        <a:lstStyle/>
        <a:p>
          <a:endParaRPr lang="ru-RU"/>
        </a:p>
      </dgm:t>
    </dgm:pt>
    <dgm:pt modelId="{B2142A26-BB84-46ED-89B7-2D1ABF5BEB15}" type="sibTrans" cxnId="{142F3714-3B56-488E-8F34-451BE610C8C5}">
      <dgm:prSet/>
      <dgm:spPr/>
      <dgm:t>
        <a:bodyPr/>
        <a:lstStyle/>
        <a:p>
          <a:endParaRPr lang="ru-RU"/>
        </a:p>
      </dgm:t>
    </dgm:pt>
    <dgm:pt modelId="{CE8AF200-0C65-49CF-961B-AF39A677D4EB}" type="pres">
      <dgm:prSet presAssocID="{25746807-52EE-4226-98BF-C7EC952E07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9CB84A-9D76-4816-87B6-5D548C56F3EF}" type="pres">
      <dgm:prSet presAssocID="{8B1E17BF-CEFE-4F68-8283-38BA98689D2D}" presName="parentText" presStyleLbl="node1" presStyleIdx="0" presStyleCnt="1" custScaleY="155909" custLinFactNeighborY="-382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DBC9A6-FAEB-41CC-9D0D-493BB0A6ABC3}" type="presOf" srcId="{25746807-52EE-4226-98BF-C7EC952E07F4}" destId="{CE8AF200-0C65-49CF-961B-AF39A677D4EB}" srcOrd="0" destOrd="0" presId="urn:microsoft.com/office/officeart/2005/8/layout/vList2"/>
    <dgm:cxn modelId="{3D560702-64A3-4971-A0C6-E4C23E071424}" type="presOf" srcId="{8B1E17BF-CEFE-4F68-8283-38BA98689D2D}" destId="{EF9CB84A-9D76-4816-87B6-5D548C56F3EF}" srcOrd="0" destOrd="0" presId="urn:microsoft.com/office/officeart/2005/8/layout/vList2"/>
    <dgm:cxn modelId="{142F3714-3B56-488E-8F34-451BE610C8C5}" srcId="{25746807-52EE-4226-98BF-C7EC952E07F4}" destId="{8B1E17BF-CEFE-4F68-8283-38BA98689D2D}" srcOrd="0" destOrd="0" parTransId="{18FA7B7C-7CFD-4E5E-864F-4A6E8A80A30A}" sibTransId="{B2142A26-BB84-46ED-89B7-2D1ABF5BEB15}"/>
    <dgm:cxn modelId="{1FCC8E52-95BF-4268-828C-9E8EDB218F88}" type="presParOf" srcId="{CE8AF200-0C65-49CF-961B-AF39A677D4EB}" destId="{EF9CB84A-9D76-4816-87B6-5D548C56F3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C9765B5-649C-4D8E-A3A4-A7CBA5797DB1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B10BF2A-E731-4A90-953B-4400F1A777C6}">
      <dgm:prSet phldrT="[Текст]"/>
      <dgm:spPr/>
      <dgm:t>
        <a:bodyPr/>
        <a:lstStyle/>
        <a:p>
          <a:r>
            <a:rPr lang="ru-RU" dirty="0"/>
            <a:t>105</a:t>
          </a:r>
        </a:p>
      </dgm:t>
    </dgm:pt>
    <dgm:pt modelId="{AF0B864E-37DD-47BF-8E92-A97B73E2AC67}" type="parTrans" cxnId="{8565EB7F-E937-4A7D-8168-3E7BA5AC5F1E}">
      <dgm:prSet/>
      <dgm:spPr/>
      <dgm:t>
        <a:bodyPr/>
        <a:lstStyle/>
        <a:p>
          <a:endParaRPr lang="ru-RU"/>
        </a:p>
      </dgm:t>
    </dgm:pt>
    <dgm:pt modelId="{1CFFAF7B-2CBF-4E51-80B6-FE2FEA13F9C8}" type="sibTrans" cxnId="{8565EB7F-E937-4A7D-8168-3E7BA5AC5F1E}">
      <dgm:prSet/>
      <dgm:spPr/>
      <dgm:t>
        <a:bodyPr/>
        <a:lstStyle/>
        <a:p>
          <a:endParaRPr lang="ru-RU"/>
        </a:p>
      </dgm:t>
    </dgm:pt>
    <dgm:pt modelId="{9FE97D13-0F6E-4A68-9B8C-EFD16559956E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новых рабочих мест на предприятиях торговли;</a:t>
          </a:r>
        </a:p>
      </dgm:t>
    </dgm:pt>
    <dgm:pt modelId="{AA9B938C-DADD-4E83-A5B4-7E95E11BA192}" type="parTrans" cxnId="{8AB45908-8DC7-469F-A40C-66CCB44D17A2}">
      <dgm:prSet/>
      <dgm:spPr/>
      <dgm:t>
        <a:bodyPr/>
        <a:lstStyle/>
        <a:p>
          <a:endParaRPr lang="ru-RU"/>
        </a:p>
      </dgm:t>
    </dgm:pt>
    <dgm:pt modelId="{F91CF6D2-065B-46E1-8C7C-C1DB0DEA9154}" type="sibTrans" cxnId="{8AB45908-8DC7-469F-A40C-66CCB44D17A2}">
      <dgm:prSet/>
      <dgm:spPr/>
      <dgm:t>
        <a:bodyPr/>
        <a:lstStyle/>
        <a:p>
          <a:endParaRPr lang="ru-RU"/>
        </a:p>
      </dgm:t>
    </dgm:pt>
    <dgm:pt modelId="{E9A1FDF8-5778-4E48-B963-80BF2DC4AFFD}">
      <dgm:prSet phldrT="[Текст]"/>
      <dgm:spPr/>
      <dgm:t>
        <a:bodyPr/>
        <a:lstStyle/>
        <a:p>
          <a:r>
            <a:rPr lang="ru-RU" dirty="0"/>
            <a:t>27</a:t>
          </a:r>
        </a:p>
      </dgm:t>
    </dgm:pt>
    <dgm:pt modelId="{6033BBB1-2EF6-486F-9503-776871B1C648}" type="parTrans" cxnId="{FE6B14D4-A8AA-41E0-8B77-A6813EC7B679}">
      <dgm:prSet/>
      <dgm:spPr/>
      <dgm:t>
        <a:bodyPr/>
        <a:lstStyle/>
        <a:p>
          <a:endParaRPr lang="ru-RU"/>
        </a:p>
      </dgm:t>
    </dgm:pt>
    <dgm:pt modelId="{DE129043-ACF2-4E10-AEBE-4F18557445B2}" type="sibTrans" cxnId="{FE6B14D4-A8AA-41E0-8B77-A6813EC7B679}">
      <dgm:prSet/>
      <dgm:spPr/>
      <dgm:t>
        <a:bodyPr/>
        <a:lstStyle/>
        <a:p>
          <a:endParaRPr lang="ru-RU"/>
        </a:p>
      </dgm:t>
    </dgm:pt>
    <dgm:pt modelId="{75A539FC-B45E-43E1-85E0-1E6A744F25B3}">
      <dgm:prSet phldrT="[Текст]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indent="0">
            <a:buNone/>
          </a:pPr>
          <a:r>
            <a:rPr lang="ru-RU" dirty="0"/>
            <a:t>новых рабочих мест на предприятиях общественного питания; </a:t>
          </a:r>
        </a:p>
      </dgm:t>
    </dgm:pt>
    <dgm:pt modelId="{F578F581-4BDF-4F8B-A8C3-F88C2154F211}" type="parTrans" cxnId="{55A751F0-979A-4CE0-B082-143019A873EC}">
      <dgm:prSet/>
      <dgm:spPr/>
      <dgm:t>
        <a:bodyPr/>
        <a:lstStyle/>
        <a:p>
          <a:endParaRPr lang="ru-RU"/>
        </a:p>
      </dgm:t>
    </dgm:pt>
    <dgm:pt modelId="{F90BA5AE-27AC-4D60-BF3E-A8B27F34B03C}" type="sibTrans" cxnId="{55A751F0-979A-4CE0-B082-143019A873EC}">
      <dgm:prSet/>
      <dgm:spPr/>
      <dgm:t>
        <a:bodyPr/>
        <a:lstStyle/>
        <a:p>
          <a:endParaRPr lang="ru-RU"/>
        </a:p>
      </dgm:t>
    </dgm:pt>
    <dgm:pt modelId="{B5859A46-89A9-4BE7-B7B9-85E1673A4CA7}">
      <dgm:prSet phldrT="[Текст]"/>
      <dgm:spPr/>
      <dgm:t>
        <a:bodyPr/>
        <a:lstStyle/>
        <a:p>
          <a:r>
            <a:rPr lang="ru-RU" dirty="0"/>
            <a:t>82</a:t>
          </a:r>
        </a:p>
      </dgm:t>
    </dgm:pt>
    <dgm:pt modelId="{910AC510-2EF3-4B13-9699-705E35B4910A}" type="parTrans" cxnId="{23DA2050-5E4F-4740-9437-968E926BFCC6}">
      <dgm:prSet/>
      <dgm:spPr/>
      <dgm:t>
        <a:bodyPr/>
        <a:lstStyle/>
        <a:p>
          <a:endParaRPr lang="ru-RU"/>
        </a:p>
      </dgm:t>
    </dgm:pt>
    <dgm:pt modelId="{013F5E0D-4E19-4575-950C-F382150F47F7}" type="sibTrans" cxnId="{23DA2050-5E4F-4740-9437-968E926BFCC6}">
      <dgm:prSet/>
      <dgm:spPr/>
      <dgm:t>
        <a:bodyPr/>
        <a:lstStyle/>
        <a:p>
          <a:endParaRPr lang="ru-RU"/>
        </a:p>
      </dgm:t>
    </dgm:pt>
    <dgm:pt modelId="{E81364B3-5807-47F7-96E4-5B3F76449C23}">
      <dgm:prSet phldrT="[Текст]"/>
      <dgm:spPr/>
      <dgm:t>
        <a:bodyPr/>
        <a:lstStyle/>
        <a:p>
          <a:r>
            <a:rPr lang="ru-RU" dirty="0"/>
            <a:t>37</a:t>
          </a:r>
        </a:p>
      </dgm:t>
    </dgm:pt>
    <dgm:pt modelId="{7BC859D4-D4B2-4498-B2D0-40A2CBB9BA20}" type="parTrans" cxnId="{463EE7F8-34FC-42F4-B7A3-252E473FCB0B}">
      <dgm:prSet/>
      <dgm:spPr/>
      <dgm:t>
        <a:bodyPr/>
        <a:lstStyle/>
        <a:p>
          <a:endParaRPr lang="ru-RU"/>
        </a:p>
      </dgm:t>
    </dgm:pt>
    <dgm:pt modelId="{9200BCBF-A7B3-4686-B4AB-9C826890248A}" type="sibTrans" cxnId="{463EE7F8-34FC-42F4-B7A3-252E473FCB0B}">
      <dgm:prSet/>
      <dgm:spPr/>
      <dgm:t>
        <a:bodyPr/>
        <a:lstStyle/>
        <a:p>
          <a:endParaRPr lang="ru-RU"/>
        </a:p>
      </dgm:t>
    </dgm:pt>
    <dgm:pt modelId="{77336AE9-E7B2-48FD-9639-C730452013FB}">
      <dgm:prSet phldrT="[Текст]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indent="0">
            <a:buNone/>
          </a:pPr>
          <a:r>
            <a:rPr lang="ru-RU" dirty="0"/>
            <a:t>новых рабочих мест на предприятиях бытового </a:t>
          </a:r>
          <a:r>
            <a:rPr lang="ru-RU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обслуживаниях;</a:t>
          </a:r>
          <a:endParaRPr lang="ru-RU" dirty="0"/>
        </a:p>
      </dgm:t>
    </dgm:pt>
    <dgm:pt modelId="{63CA8830-2FD7-4CBB-AFB2-915F331C449E}" type="parTrans" cxnId="{0F22B446-648E-46FE-A8DD-FABDEA21A331}">
      <dgm:prSet/>
      <dgm:spPr/>
      <dgm:t>
        <a:bodyPr/>
        <a:lstStyle/>
        <a:p>
          <a:endParaRPr lang="ru-RU"/>
        </a:p>
      </dgm:t>
    </dgm:pt>
    <dgm:pt modelId="{EDC0A1AF-6E53-412E-89C8-63904DC1F90C}" type="sibTrans" cxnId="{0F22B446-648E-46FE-A8DD-FABDEA21A331}">
      <dgm:prSet/>
      <dgm:spPr/>
      <dgm:t>
        <a:bodyPr/>
        <a:lstStyle/>
        <a:p>
          <a:endParaRPr lang="ru-RU"/>
        </a:p>
      </dgm:t>
    </dgm:pt>
    <dgm:pt modelId="{582C90CD-36A6-49A9-B602-EB27A1621AFC}">
      <dgm:prSet phldrT="[Текст]"/>
      <dgm:spPr/>
      <dgm:t>
        <a:bodyPr/>
        <a:lstStyle/>
        <a:p>
          <a:r>
            <a:rPr lang="ru-RU" dirty="0"/>
            <a:t>68</a:t>
          </a:r>
        </a:p>
      </dgm:t>
    </dgm:pt>
    <dgm:pt modelId="{5D3962B1-5A99-4A37-8FE4-4EEDB5A9688F}" type="parTrans" cxnId="{67C27AAC-A72E-43CF-A5B5-1EE644AE66B7}">
      <dgm:prSet/>
      <dgm:spPr/>
      <dgm:t>
        <a:bodyPr/>
        <a:lstStyle/>
        <a:p>
          <a:endParaRPr lang="ru-RU"/>
        </a:p>
      </dgm:t>
    </dgm:pt>
    <dgm:pt modelId="{955C7CEE-29CE-40DF-BA82-6609F14E0799}" type="sibTrans" cxnId="{67C27AAC-A72E-43CF-A5B5-1EE644AE66B7}">
      <dgm:prSet/>
      <dgm:spPr/>
      <dgm:t>
        <a:bodyPr/>
        <a:lstStyle/>
        <a:p>
          <a:endParaRPr lang="ru-RU"/>
        </a:p>
      </dgm:t>
    </dgm:pt>
    <dgm:pt modelId="{945210CF-ED23-4D8D-B387-BAFF21801426}">
      <dgm:prSet phldrT="[Текст]"/>
      <dgm:spPr/>
      <dgm:t>
        <a:bodyPr/>
        <a:lstStyle/>
        <a:p>
          <a:r>
            <a:rPr lang="ru-RU" dirty="0"/>
            <a:t>12</a:t>
          </a:r>
        </a:p>
      </dgm:t>
    </dgm:pt>
    <dgm:pt modelId="{B4CF283F-DF41-4C75-8C60-D2F84F5E0372}" type="parTrans" cxnId="{F2A03CFE-136E-48B8-8599-E6218E1F0D11}">
      <dgm:prSet/>
      <dgm:spPr/>
      <dgm:t>
        <a:bodyPr/>
        <a:lstStyle/>
        <a:p>
          <a:endParaRPr lang="ru-RU"/>
        </a:p>
      </dgm:t>
    </dgm:pt>
    <dgm:pt modelId="{33AD5F4A-22FB-4AD4-AC3A-5E0C2A31A500}" type="sibTrans" cxnId="{F2A03CFE-136E-48B8-8599-E6218E1F0D11}">
      <dgm:prSet/>
      <dgm:spPr/>
      <dgm:t>
        <a:bodyPr/>
        <a:lstStyle/>
        <a:p>
          <a:endParaRPr lang="ru-RU"/>
        </a:p>
      </dgm:t>
    </dgm:pt>
    <dgm:pt modelId="{1D8B8846-EF74-4B6A-8023-EB7FA6624A41}">
      <dgm:prSet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dirty="0"/>
            <a:t>торговых предприятий введено;</a:t>
          </a:r>
        </a:p>
      </dgm:t>
    </dgm:pt>
    <dgm:pt modelId="{9EA0E7BB-D9EC-40DD-B066-4CE87912C90F}" type="parTrans" cxnId="{E8BE772E-8E00-4C34-BE36-4A810AE1131C}">
      <dgm:prSet/>
      <dgm:spPr/>
      <dgm:t>
        <a:bodyPr/>
        <a:lstStyle/>
        <a:p>
          <a:endParaRPr lang="ru-RU"/>
        </a:p>
      </dgm:t>
    </dgm:pt>
    <dgm:pt modelId="{C0C95D77-F315-41E0-A31D-AE53638B7663}" type="sibTrans" cxnId="{E8BE772E-8E00-4C34-BE36-4A810AE1131C}">
      <dgm:prSet/>
      <dgm:spPr/>
      <dgm:t>
        <a:bodyPr/>
        <a:lstStyle/>
        <a:p>
          <a:endParaRPr lang="ru-RU"/>
        </a:p>
      </dgm:t>
    </dgm:pt>
    <dgm:pt modelId="{4D50580C-389F-46EB-9BD6-91D361FB55D0}">
      <dgm:prSet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None/>
          </a:pPr>
          <a:r>
            <a:rPr lang="ru-RU" dirty="0"/>
            <a:t>предприятий общественного питания введено;</a:t>
          </a:r>
        </a:p>
      </dgm:t>
    </dgm:pt>
    <dgm:pt modelId="{7CE038B5-B1BC-4006-AE3E-9628BAD673FF}" type="parTrans" cxnId="{93CF0E95-A9C5-440D-B928-73E3672F129C}">
      <dgm:prSet/>
      <dgm:spPr/>
      <dgm:t>
        <a:bodyPr/>
        <a:lstStyle/>
        <a:p>
          <a:endParaRPr lang="ru-RU"/>
        </a:p>
      </dgm:t>
    </dgm:pt>
    <dgm:pt modelId="{72BE5580-AD05-404B-A210-0FBD2FFE7E98}" type="sibTrans" cxnId="{93CF0E95-A9C5-440D-B928-73E3672F129C}">
      <dgm:prSet/>
      <dgm:spPr/>
      <dgm:t>
        <a:bodyPr/>
        <a:lstStyle/>
        <a:p>
          <a:endParaRPr lang="ru-RU"/>
        </a:p>
      </dgm:t>
    </dgm:pt>
    <dgm:pt modelId="{98014026-A22B-4165-8C08-BD5152C49A1E}">
      <dgm:prSet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/>
        <a:lstStyle/>
        <a:p>
          <a:pPr marL="0" indent="0">
            <a:buFontTx/>
            <a:buNone/>
          </a:pPr>
          <a:r>
            <a:rPr lang="ru-RU" dirty="0"/>
            <a:t>предприятий бытового обслуживания введено.</a:t>
          </a:r>
        </a:p>
      </dgm:t>
    </dgm:pt>
    <dgm:pt modelId="{00C6ACE7-BA9F-4E14-ADFD-427549796215}" type="parTrans" cxnId="{B38FD374-68D8-429C-AC04-A543B9C3C9F6}">
      <dgm:prSet/>
      <dgm:spPr/>
      <dgm:t>
        <a:bodyPr/>
        <a:lstStyle/>
        <a:p>
          <a:endParaRPr lang="ru-RU"/>
        </a:p>
      </dgm:t>
    </dgm:pt>
    <dgm:pt modelId="{A9861358-54D5-4FD8-A240-21FE319C232C}" type="sibTrans" cxnId="{B38FD374-68D8-429C-AC04-A543B9C3C9F6}">
      <dgm:prSet/>
      <dgm:spPr/>
      <dgm:t>
        <a:bodyPr/>
        <a:lstStyle/>
        <a:p>
          <a:endParaRPr lang="ru-RU"/>
        </a:p>
      </dgm:t>
    </dgm:pt>
    <dgm:pt modelId="{848233BD-C0AF-4B46-BED5-A793EFAB22B9}" type="pres">
      <dgm:prSet presAssocID="{0C9765B5-649C-4D8E-A3A4-A7CBA5797DB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6CF2A6-D84C-4F82-9251-B8D4F25E2F36}" type="pres">
      <dgm:prSet presAssocID="{DB10BF2A-E731-4A90-953B-4400F1A777C6}" presName="composite" presStyleCnt="0"/>
      <dgm:spPr/>
    </dgm:pt>
    <dgm:pt modelId="{2FA7A5E9-547F-45ED-BC76-A4814D87D383}" type="pres">
      <dgm:prSet presAssocID="{DB10BF2A-E731-4A90-953B-4400F1A777C6}" presName="parentText" presStyleLbl="alignNode1" presStyleIdx="0" presStyleCnt="6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D30C6DFD-4718-4800-8758-5A130ED573DE}" type="pres">
      <dgm:prSet presAssocID="{DB10BF2A-E731-4A90-953B-4400F1A777C6}" presName="descendantText" presStyleLbl="alignAcc1" presStyleIdx="0" presStyleCnt="6">
        <dgm:presLayoutVars>
          <dgm:bulletEnabled val="1"/>
        </dgm:presLayoutVars>
      </dgm:prSet>
      <dgm:spPr>
        <a:xfrm rot="5400000">
          <a:off x="2409055" y="-1155375"/>
          <a:ext cx="1163071" cy="3476105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7E23E097-163A-49B2-9219-8791CF4AABF0}" type="pres">
      <dgm:prSet presAssocID="{1CFFAF7B-2CBF-4E51-80B6-FE2FEA13F9C8}" presName="sp" presStyleCnt="0"/>
      <dgm:spPr/>
    </dgm:pt>
    <dgm:pt modelId="{7646B9DE-DFA9-4F26-9F2E-DE8BA4787414}" type="pres">
      <dgm:prSet presAssocID="{E9A1FDF8-5778-4E48-B963-80BF2DC4AFFD}" presName="composite" presStyleCnt="0"/>
      <dgm:spPr/>
    </dgm:pt>
    <dgm:pt modelId="{A0323873-44AB-40AD-99ED-6AB87A57B348}" type="pres">
      <dgm:prSet presAssocID="{E9A1FDF8-5778-4E48-B963-80BF2DC4AFFD}" presName="parentText" presStyleLbl="alignNode1" presStyleIdx="1" presStyleCnt="6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57A503DF-9700-45B0-8E78-7F3BFC54B611}" type="pres">
      <dgm:prSet presAssocID="{E9A1FDF8-5778-4E48-B963-80BF2DC4AFFD}" presName="descendantText" presStyleLbl="alignAcc1" presStyleIdx="1" presStyleCnt="6">
        <dgm:presLayoutVars>
          <dgm:bulletEnabled val="1"/>
        </dgm:presLayoutVars>
      </dgm:prSet>
      <dgm:spPr>
        <a:xfrm rot="5400000">
          <a:off x="2409055" y="441716"/>
          <a:ext cx="1163071" cy="3476105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563E2F9C-FBA8-4C17-8275-1902ABD0CB03}" type="pres">
      <dgm:prSet presAssocID="{DE129043-ACF2-4E10-AEBE-4F18557445B2}" presName="sp" presStyleCnt="0"/>
      <dgm:spPr/>
    </dgm:pt>
    <dgm:pt modelId="{B386FE91-9BA5-4160-8EA4-96537EC03EA0}" type="pres">
      <dgm:prSet presAssocID="{B5859A46-89A9-4BE7-B7B9-85E1673A4CA7}" presName="composite" presStyleCnt="0"/>
      <dgm:spPr/>
    </dgm:pt>
    <dgm:pt modelId="{F56211F0-AE3F-45E0-A4F0-CCE392BE3084}" type="pres">
      <dgm:prSet presAssocID="{B5859A46-89A9-4BE7-B7B9-85E1673A4CA7}" presName="parentText" presStyleLbl="alignNode1" presStyleIdx="2" presStyleCnt="6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27B8576D-C986-4150-870A-975DA6A7B354}" type="pres">
      <dgm:prSet presAssocID="{B5859A46-89A9-4BE7-B7B9-85E1673A4CA7}" presName="descendantText" presStyleLbl="alignAcc1" presStyleIdx="2" presStyleCnt="6">
        <dgm:presLayoutVars>
          <dgm:bulletEnabled val="1"/>
        </dgm:presLayoutVars>
      </dgm:prSet>
      <dgm:spPr>
        <a:xfrm rot="5400000">
          <a:off x="2409055" y="2038808"/>
          <a:ext cx="1163071" cy="3476105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8D7D7F3D-FD56-4571-B0C5-8B9F81BC2154}" type="pres">
      <dgm:prSet presAssocID="{013F5E0D-4E19-4575-950C-F382150F47F7}" presName="sp" presStyleCnt="0"/>
      <dgm:spPr/>
    </dgm:pt>
    <dgm:pt modelId="{67E99FAF-835F-4389-AF96-0641B1ADE912}" type="pres">
      <dgm:prSet presAssocID="{582C90CD-36A6-49A9-B602-EB27A1621AFC}" presName="composite" presStyleCnt="0"/>
      <dgm:spPr/>
    </dgm:pt>
    <dgm:pt modelId="{632F27F6-6BE4-42E2-83E1-8818611A7F8D}" type="pres">
      <dgm:prSet presAssocID="{582C90CD-36A6-49A9-B602-EB27A1621AFC}" presName="parentText" presStyleLbl="alignNode1" presStyleIdx="3" presStyleCnt="6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E6C80AB7-60D0-4BAD-A5F1-2D8DE9681BB6}" type="pres">
      <dgm:prSet presAssocID="{582C90CD-36A6-49A9-B602-EB27A1621AFC}" presName="descendantText" presStyleLbl="alignAcc1" presStyleIdx="3" presStyleCnt="6">
        <dgm:presLayoutVars>
          <dgm:bulletEnabled val="1"/>
        </dgm:presLayoutVars>
      </dgm:prSet>
      <dgm:spPr>
        <a:xfrm rot="5400000">
          <a:off x="2387092" y="694456"/>
          <a:ext cx="592033" cy="409106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EBD1FDFD-6333-4A7F-A059-CB31560EF21E}" type="pres">
      <dgm:prSet presAssocID="{955C7CEE-29CE-40DF-BA82-6609F14E0799}" presName="sp" presStyleCnt="0"/>
      <dgm:spPr/>
    </dgm:pt>
    <dgm:pt modelId="{776E8E3C-F834-4214-8B9A-C1C076D62804}" type="pres">
      <dgm:prSet presAssocID="{945210CF-ED23-4D8D-B387-BAFF21801426}" presName="composite" presStyleCnt="0"/>
      <dgm:spPr/>
    </dgm:pt>
    <dgm:pt modelId="{BCD682E4-F136-41DA-B3DF-BCD9E9E2AACF}" type="pres">
      <dgm:prSet presAssocID="{945210CF-ED23-4D8D-B387-BAFF21801426}" presName="parentText" presStyleLbl="alignNode1" presStyleIdx="4" presStyleCnt="6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047F2692-A64F-4F2F-875D-A1BE8F5F6DDA}" type="pres">
      <dgm:prSet presAssocID="{945210CF-ED23-4D8D-B387-BAFF21801426}" presName="descendantText" presStyleLbl="alignAcc1" presStyleIdx="4" presStyleCnt="6">
        <dgm:presLayoutVars>
          <dgm:bulletEnabled val="1"/>
        </dgm:presLayoutVars>
      </dgm:prSet>
      <dgm:spPr>
        <a:xfrm rot="5400000">
          <a:off x="2387092" y="1507418"/>
          <a:ext cx="592033" cy="409106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E5F2EC9C-80C3-4D51-8E3C-9E49F7548566}" type="pres">
      <dgm:prSet presAssocID="{33AD5F4A-22FB-4AD4-AC3A-5E0C2A31A500}" presName="sp" presStyleCnt="0"/>
      <dgm:spPr/>
    </dgm:pt>
    <dgm:pt modelId="{F8B04E4B-2EA0-40D0-8950-6DE7533CB46D}" type="pres">
      <dgm:prSet presAssocID="{E81364B3-5807-47F7-96E4-5B3F76449C23}" presName="composite" presStyleCnt="0"/>
      <dgm:spPr/>
    </dgm:pt>
    <dgm:pt modelId="{50F0ECD4-16E4-4409-A1C8-AE5F04911BBE}" type="pres">
      <dgm:prSet presAssocID="{E81364B3-5807-47F7-96E4-5B3F76449C23}" presName="parentText" presStyleLbl="alignNode1" presStyleIdx="5" presStyleCnt="6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15B5698C-CCA6-422A-A702-E3FE157F10AF}" type="pres">
      <dgm:prSet presAssocID="{E81364B3-5807-47F7-96E4-5B3F76449C23}" presName="descendantText" presStyleLbl="alignAcc1" presStyleIdx="5" presStyleCnt="6" custLinFactNeighborX="0">
        <dgm:presLayoutVars>
          <dgm:bulletEnabled val="1"/>
        </dgm:presLayoutVars>
      </dgm:prSet>
      <dgm:spPr>
        <a:xfrm rot="5400000">
          <a:off x="2387092" y="2320379"/>
          <a:ext cx="592033" cy="409106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2048EA97-0CB0-44D7-B037-65FF3A5C2C04}" type="presOf" srcId="{1D8B8846-EF74-4B6A-8023-EB7FA6624A41}" destId="{E6C80AB7-60D0-4BAD-A5F1-2D8DE9681BB6}" srcOrd="0" destOrd="0" presId="urn:microsoft.com/office/officeart/2005/8/layout/chevron2"/>
    <dgm:cxn modelId="{8565EB7F-E937-4A7D-8168-3E7BA5AC5F1E}" srcId="{0C9765B5-649C-4D8E-A3A4-A7CBA5797DB1}" destId="{DB10BF2A-E731-4A90-953B-4400F1A777C6}" srcOrd="0" destOrd="0" parTransId="{AF0B864E-37DD-47BF-8E92-A97B73E2AC67}" sibTransId="{1CFFAF7B-2CBF-4E51-80B6-FE2FEA13F9C8}"/>
    <dgm:cxn modelId="{BF995D11-F949-43FF-9451-CCF99E376D39}" type="presOf" srcId="{E9A1FDF8-5778-4E48-B963-80BF2DC4AFFD}" destId="{A0323873-44AB-40AD-99ED-6AB87A57B348}" srcOrd="0" destOrd="0" presId="urn:microsoft.com/office/officeart/2005/8/layout/chevron2"/>
    <dgm:cxn modelId="{98EC0424-DF3B-4072-B7D7-73558BD2276C}" type="presOf" srcId="{B5859A46-89A9-4BE7-B7B9-85E1673A4CA7}" destId="{F56211F0-AE3F-45E0-A4F0-CCE392BE3084}" srcOrd="0" destOrd="0" presId="urn:microsoft.com/office/officeart/2005/8/layout/chevron2"/>
    <dgm:cxn modelId="{FE6B14D4-A8AA-41E0-8B77-A6813EC7B679}" srcId="{0C9765B5-649C-4D8E-A3A4-A7CBA5797DB1}" destId="{E9A1FDF8-5778-4E48-B963-80BF2DC4AFFD}" srcOrd="1" destOrd="0" parTransId="{6033BBB1-2EF6-486F-9503-776871B1C648}" sibTransId="{DE129043-ACF2-4E10-AEBE-4F18557445B2}"/>
    <dgm:cxn modelId="{463EE7F8-34FC-42F4-B7A3-252E473FCB0B}" srcId="{0C9765B5-649C-4D8E-A3A4-A7CBA5797DB1}" destId="{E81364B3-5807-47F7-96E4-5B3F76449C23}" srcOrd="5" destOrd="0" parTransId="{7BC859D4-D4B2-4498-B2D0-40A2CBB9BA20}" sibTransId="{9200BCBF-A7B3-4686-B4AB-9C826890248A}"/>
    <dgm:cxn modelId="{D41F1AD4-F1CD-4D56-8FE4-82EECC1E0D7F}" type="presOf" srcId="{0C9765B5-649C-4D8E-A3A4-A7CBA5797DB1}" destId="{848233BD-C0AF-4B46-BED5-A793EFAB22B9}" srcOrd="0" destOrd="0" presId="urn:microsoft.com/office/officeart/2005/8/layout/chevron2"/>
    <dgm:cxn modelId="{377D3ACE-054D-462C-85B5-FEBC610ABE92}" type="presOf" srcId="{75A539FC-B45E-43E1-85E0-1E6A744F25B3}" destId="{57A503DF-9700-45B0-8E78-7F3BFC54B611}" srcOrd="0" destOrd="0" presId="urn:microsoft.com/office/officeart/2005/8/layout/chevron2"/>
    <dgm:cxn modelId="{E8BE772E-8E00-4C34-BE36-4A810AE1131C}" srcId="{582C90CD-36A6-49A9-B602-EB27A1621AFC}" destId="{1D8B8846-EF74-4B6A-8023-EB7FA6624A41}" srcOrd="0" destOrd="0" parTransId="{9EA0E7BB-D9EC-40DD-B066-4CE87912C90F}" sibTransId="{C0C95D77-F315-41E0-A31D-AE53638B7663}"/>
    <dgm:cxn modelId="{7EADD73B-2E3F-447A-9D69-B75EE4BB2975}" type="presOf" srcId="{98014026-A22B-4165-8C08-BD5152C49A1E}" destId="{15B5698C-CCA6-422A-A702-E3FE157F10AF}" srcOrd="0" destOrd="0" presId="urn:microsoft.com/office/officeart/2005/8/layout/chevron2"/>
    <dgm:cxn modelId="{23DA2050-5E4F-4740-9437-968E926BFCC6}" srcId="{0C9765B5-649C-4D8E-A3A4-A7CBA5797DB1}" destId="{B5859A46-89A9-4BE7-B7B9-85E1673A4CA7}" srcOrd="2" destOrd="0" parTransId="{910AC510-2EF3-4B13-9699-705E35B4910A}" sibTransId="{013F5E0D-4E19-4575-950C-F382150F47F7}"/>
    <dgm:cxn modelId="{8AB45908-8DC7-469F-A40C-66CCB44D17A2}" srcId="{DB10BF2A-E731-4A90-953B-4400F1A777C6}" destId="{9FE97D13-0F6E-4A68-9B8C-EFD16559956E}" srcOrd="0" destOrd="0" parTransId="{AA9B938C-DADD-4E83-A5B4-7E95E11BA192}" sibTransId="{F91CF6D2-065B-46E1-8C7C-C1DB0DEA9154}"/>
    <dgm:cxn modelId="{8708E591-9365-4DC5-A8A2-ABBED55AC953}" type="presOf" srcId="{945210CF-ED23-4D8D-B387-BAFF21801426}" destId="{BCD682E4-F136-41DA-B3DF-BCD9E9E2AACF}" srcOrd="0" destOrd="0" presId="urn:microsoft.com/office/officeart/2005/8/layout/chevron2"/>
    <dgm:cxn modelId="{F2A03CFE-136E-48B8-8599-E6218E1F0D11}" srcId="{0C9765B5-649C-4D8E-A3A4-A7CBA5797DB1}" destId="{945210CF-ED23-4D8D-B387-BAFF21801426}" srcOrd="4" destOrd="0" parTransId="{B4CF283F-DF41-4C75-8C60-D2F84F5E0372}" sibTransId="{33AD5F4A-22FB-4AD4-AC3A-5E0C2A31A500}"/>
    <dgm:cxn modelId="{93CF0E95-A9C5-440D-B928-73E3672F129C}" srcId="{945210CF-ED23-4D8D-B387-BAFF21801426}" destId="{4D50580C-389F-46EB-9BD6-91D361FB55D0}" srcOrd="0" destOrd="0" parTransId="{7CE038B5-B1BC-4006-AE3E-9628BAD673FF}" sibTransId="{72BE5580-AD05-404B-A210-0FBD2FFE7E98}"/>
    <dgm:cxn modelId="{49C28557-8875-4D60-9446-B3B5C47F9B88}" type="presOf" srcId="{4D50580C-389F-46EB-9BD6-91D361FB55D0}" destId="{047F2692-A64F-4F2F-875D-A1BE8F5F6DDA}" srcOrd="0" destOrd="0" presId="urn:microsoft.com/office/officeart/2005/8/layout/chevron2"/>
    <dgm:cxn modelId="{908DD7C9-1F72-46C6-A18F-AD0FD18C1D61}" type="presOf" srcId="{77336AE9-E7B2-48FD-9639-C730452013FB}" destId="{27B8576D-C986-4150-870A-975DA6A7B354}" srcOrd="0" destOrd="0" presId="urn:microsoft.com/office/officeart/2005/8/layout/chevron2"/>
    <dgm:cxn modelId="{67C27AAC-A72E-43CF-A5B5-1EE644AE66B7}" srcId="{0C9765B5-649C-4D8E-A3A4-A7CBA5797DB1}" destId="{582C90CD-36A6-49A9-B602-EB27A1621AFC}" srcOrd="3" destOrd="0" parTransId="{5D3962B1-5A99-4A37-8FE4-4EEDB5A9688F}" sibTransId="{955C7CEE-29CE-40DF-BA82-6609F14E0799}"/>
    <dgm:cxn modelId="{0F22B446-648E-46FE-A8DD-FABDEA21A331}" srcId="{B5859A46-89A9-4BE7-B7B9-85E1673A4CA7}" destId="{77336AE9-E7B2-48FD-9639-C730452013FB}" srcOrd="0" destOrd="0" parTransId="{63CA8830-2FD7-4CBB-AFB2-915F331C449E}" sibTransId="{EDC0A1AF-6E53-412E-89C8-63904DC1F90C}"/>
    <dgm:cxn modelId="{B38FD374-68D8-429C-AC04-A543B9C3C9F6}" srcId="{E81364B3-5807-47F7-96E4-5B3F76449C23}" destId="{98014026-A22B-4165-8C08-BD5152C49A1E}" srcOrd="0" destOrd="0" parTransId="{00C6ACE7-BA9F-4E14-ADFD-427549796215}" sibTransId="{A9861358-54D5-4FD8-A240-21FE319C232C}"/>
    <dgm:cxn modelId="{621A0144-9014-4572-B6EE-B8654F15BB01}" type="presOf" srcId="{582C90CD-36A6-49A9-B602-EB27A1621AFC}" destId="{632F27F6-6BE4-42E2-83E1-8818611A7F8D}" srcOrd="0" destOrd="0" presId="urn:microsoft.com/office/officeart/2005/8/layout/chevron2"/>
    <dgm:cxn modelId="{EE1700A9-86FD-4FB4-B63D-BED17C3B220F}" type="presOf" srcId="{9FE97D13-0F6E-4A68-9B8C-EFD16559956E}" destId="{D30C6DFD-4718-4800-8758-5A130ED573DE}" srcOrd="0" destOrd="0" presId="urn:microsoft.com/office/officeart/2005/8/layout/chevron2"/>
    <dgm:cxn modelId="{B57CFDAF-2CF9-47B2-B912-382E2368AF87}" type="presOf" srcId="{E81364B3-5807-47F7-96E4-5B3F76449C23}" destId="{50F0ECD4-16E4-4409-A1C8-AE5F04911BBE}" srcOrd="0" destOrd="0" presId="urn:microsoft.com/office/officeart/2005/8/layout/chevron2"/>
    <dgm:cxn modelId="{55A751F0-979A-4CE0-B082-143019A873EC}" srcId="{E9A1FDF8-5778-4E48-B963-80BF2DC4AFFD}" destId="{75A539FC-B45E-43E1-85E0-1E6A744F25B3}" srcOrd="0" destOrd="0" parTransId="{F578F581-4BDF-4F8B-A8C3-F88C2154F211}" sibTransId="{F90BA5AE-27AC-4D60-BF3E-A8B27F34B03C}"/>
    <dgm:cxn modelId="{653EF6CA-1146-477C-9CD6-1C72D902BC97}" type="presOf" srcId="{DB10BF2A-E731-4A90-953B-4400F1A777C6}" destId="{2FA7A5E9-547F-45ED-BC76-A4814D87D383}" srcOrd="0" destOrd="0" presId="urn:microsoft.com/office/officeart/2005/8/layout/chevron2"/>
    <dgm:cxn modelId="{6DC17902-63C8-49A2-830A-AAB7EC56D8E3}" type="presParOf" srcId="{848233BD-C0AF-4B46-BED5-A793EFAB22B9}" destId="{456CF2A6-D84C-4F82-9251-B8D4F25E2F36}" srcOrd="0" destOrd="0" presId="urn:microsoft.com/office/officeart/2005/8/layout/chevron2"/>
    <dgm:cxn modelId="{5E49D97C-F249-4FE5-881C-B26DBE492F15}" type="presParOf" srcId="{456CF2A6-D84C-4F82-9251-B8D4F25E2F36}" destId="{2FA7A5E9-547F-45ED-BC76-A4814D87D383}" srcOrd="0" destOrd="0" presId="urn:microsoft.com/office/officeart/2005/8/layout/chevron2"/>
    <dgm:cxn modelId="{84A70A23-24B1-4450-A8B1-41C3A21844F9}" type="presParOf" srcId="{456CF2A6-D84C-4F82-9251-B8D4F25E2F36}" destId="{D30C6DFD-4718-4800-8758-5A130ED573DE}" srcOrd="1" destOrd="0" presId="urn:microsoft.com/office/officeart/2005/8/layout/chevron2"/>
    <dgm:cxn modelId="{3DC0695A-C0D1-4D4E-989D-2CFCC6DA9538}" type="presParOf" srcId="{848233BD-C0AF-4B46-BED5-A793EFAB22B9}" destId="{7E23E097-163A-49B2-9219-8791CF4AABF0}" srcOrd="1" destOrd="0" presId="urn:microsoft.com/office/officeart/2005/8/layout/chevron2"/>
    <dgm:cxn modelId="{F609565B-420F-4AB9-8C03-EC1B98DF436C}" type="presParOf" srcId="{848233BD-C0AF-4B46-BED5-A793EFAB22B9}" destId="{7646B9DE-DFA9-4F26-9F2E-DE8BA4787414}" srcOrd="2" destOrd="0" presId="urn:microsoft.com/office/officeart/2005/8/layout/chevron2"/>
    <dgm:cxn modelId="{DD77C153-42F0-42D5-9350-953B335865D5}" type="presParOf" srcId="{7646B9DE-DFA9-4F26-9F2E-DE8BA4787414}" destId="{A0323873-44AB-40AD-99ED-6AB87A57B348}" srcOrd="0" destOrd="0" presId="urn:microsoft.com/office/officeart/2005/8/layout/chevron2"/>
    <dgm:cxn modelId="{383A9CDB-29BF-4BC0-B864-49923073B79E}" type="presParOf" srcId="{7646B9DE-DFA9-4F26-9F2E-DE8BA4787414}" destId="{57A503DF-9700-45B0-8E78-7F3BFC54B611}" srcOrd="1" destOrd="0" presId="urn:microsoft.com/office/officeart/2005/8/layout/chevron2"/>
    <dgm:cxn modelId="{D071A636-B412-4874-8F29-EB7815518C3C}" type="presParOf" srcId="{848233BD-C0AF-4B46-BED5-A793EFAB22B9}" destId="{563E2F9C-FBA8-4C17-8275-1902ABD0CB03}" srcOrd="3" destOrd="0" presId="urn:microsoft.com/office/officeart/2005/8/layout/chevron2"/>
    <dgm:cxn modelId="{FCD96296-C892-4440-995A-EC1A71937BA2}" type="presParOf" srcId="{848233BD-C0AF-4B46-BED5-A793EFAB22B9}" destId="{B386FE91-9BA5-4160-8EA4-96537EC03EA0}" srcOrd="4" destOrd="0" presId="urn:microsoft.com/office/officeart/2005/8/layout/chevron2"/>
    <dgm:cxn modelId="{D3A3D5B7-00EA-4F02-8B07-3AB255BAED3A}" type="presParOf" srcId="{B386FE91-9BA5-4160-8EA4-96537EC03EA0}" destId="{F56211F0-AE3F-45E0-A4F0-CCE392BE3084}" srcOrd="0" destOrd="0" presId="urn:microsoft.com/office/officeart/2005/8/layout/chevron2"/>
    <dgm:cxn modelId="{780730D1-9CA0-4703-97CE-4CA3BA150905}" type="presParOf" srcId="{B386FE91-9BA5-4160-8EA4-96537EC03EA0}" destId="{27B8576D-C986-4150-870A-975DA6A7B354}" srcOrd="1" destOrd="0" presId="urn:microsoft.com/office/officeart/2005/8/layout/chevron2"/>
    <dgm:cxn modelId="{C88F3428-459A-4838-95EE-7EEC6FC80FB7}" type="presParOf" srcId="{848233BD-C0AF-4B46-BED5-A793EFAB22B9}" destId="{8D7D7F3D-FD56-4571-B0C5-8B9F81BC2154}" srcOrd="5" destOrd="0" presId="urn:microsoft.com/office/officeart/2005/8/layout/chevron2"/>
    <dgm:cxn modelId="{76365EDC-0F2A-4AF6-B7C3-6D8DD43E68DB}" type="presParOf" srcId="{848233BD-C0AF-4B46-BED5-A793EFAB22B9}" destId="{67E99FAF-835F-4389-AF96-0641B1ADE912}" srcOrd="6" destOrd="0" presId="urn:microsoft.com/office/officeart/2005/8/layout/chevron2"/>
    <dgm:cxn modelId="{0F1BA904-9A9E-450B-9AEF-63278759994A}" type="presParOf" srcId="{67E99FAF-835F-4389-AF96-0641B1ADE912}" destId="{632F27F6-6BE4-42E2-83E1-8818611A7F8D}" srcOrd="0" destOrd="0" presId="urn:microsoft.com/office/officeart/2005/8/layout/chevron2"/>
    <dgm:cxn modelId="{75F29843-4ED5-45C0-BCC3-870923DCFF64}" type="presParOf" srcId="{67E99FAF-835F-4389-AF96-0641B1ADE912}" destId="{E6C80AB7-60D0-4BAD-A5F1-2D8DE9681BB6}" srcOrd="1" destOrd="0" presId="urn:microsoft.com/office/officeart/2005/8/layout/chevron2"/>
    <dgm:cxn modelId="{59D73D54-1A45-42C2-81D5-0FDB4356B94C}" type="presParOf" srcId="{848233BD-C0AF-4B46-BED5-A793EFAB22B9}" destId="{EBD1FDFD-6333-4A7F-A059-CB31560EF21E}" srcOrd="7" destOrd="0" presId="urn:microsoft.com/office/officeart/2005/8/layout/chevron2"/>
    <dgm:cxn modelId="{7DD59447-749B-4CAA-9DC7-E13CABAA70C8}" type="presParOf" srcId="{848233BD-C0AF-4B46-BED5-A793EFAB22B9}" destId="{776E8E3C-F834-4214-8B9A-C1C076D62804}" srcOrd="8" destOrd="0" presId="urn:microsoft.com/office/officeart/2005/8/layout/chevron2"/>
    <dgm:cxn modelId="{36ED910B-1D40-4445-8CF9-15060F1A0394}" type="presParOf" srcId="{776E8E3C-F834-4214-8B9A-C1C076D62804}" destId="{BCD682E4-F136-41DA-B3DF-BCD9E9E2AACF}" srcOrd="0" destOrd="0" presId="urn:microsoft.com/office/officeart/2005/8/layout/chevron2"/>
    <dgm:cxn modelId="{D8B9C781-FBB6-4DA0-84A2-1D46F61C7A3E}" type="presParOf" srcId="{776E8E3C-F834-4214-8B9A-C1C076D62804}" destId="{047F2692-A64F-4F2F-875D-A1BE8F5F6DDA}" srcOrd="1" destOrd="0" presId="urn:microsoft.com/office/officeart/2005/8/layout/chevron2"/>
    <dgm:cxn modelId="{2918FC05-BE4F-464F-9411-74894D7F7043}" type="presParOf" srcId="{848233BD-C0AF-4B46-BED5-A793EFAB22B9}" destId="{E5F2EC9C-80C3-4D51-8E3C-9E49F7548566}" srcOrd="9" destOrd="0" presId="urn:microsoft.com/office/officeart/2005/8/layout/chevron2"/>
    <dgm:cxn modelId="{EFC483BF-04B5-4A2F-A58A-FA8D1B4DFF42}" type="presParOf" srcId="{848233BD-C0AF-4B46-BED5-A793EFAB22B9}" destId="{F8B04E4B-2EA0-40D0-8950-6DE7533CB46D}" srcOrd="10" destOrd="0" presId="urn:microsoft.com/office/officeart/2005/8/layout/chevron2"/>
    <dgm:cxn modelId="{FCCB2E3A-8FF9-4106-9A69-F43374549407}" type="presParOf" srcId="{F8B04E4B-2EA0-40D0-8950-6DE7533CB46D}" destId="{50F0ECD4-16E4-4409-A1C8-AE5F04911BBE}" srcOrd="0" destOrd="0" presId="urn:microsoft.com/office/officeart/2005/8/layout/chevron2"/>
    <dgm:cxn modelId="{7207078E-8C17-478F-A853-6ED243E535B4}" type="presParOf" srcId="{F8B04E4B-2EA0-40D0-8950-6DE7533CB46D}" destId="{15B5698C-CCA6-422A-A702-E3FE157F10A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25746807-52EE-4226-98BF-C7EC952E07F4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8B1E17BF-CEFE-4F68-8283-38BA98689D2D}">
      <dgm:prSet phldrT="[Текст]" custT="1"/>
      <dgm:spPr/>
      <dgm:t>
        <a:bodyPr/>
        <a:lstStyle/>
        <a:p>
          <a:pPr algn="just"/>
          <a:r>
            <a:rPr lang="ru-RU" sz="2000" b="1" dirty="0">
              <a:effectLst/>
            </a:rPr>
            <a:t>На территории района функционирует 458 стационарных объектов:</a:t>
          </a:r>
        </a:p>
      </dgm:t>
    </dgm:pt>
    <dgm:pt modelId="{18FA7B7C-7CFD-4E5E-864F-4A6E8A80A30A}" type="parTrans" cxnId="{142F3714-3B56-488E-8F34-451BE610C8C5}">
      <dgm:prSet/>
      <dgm:spPr/>
      <dgm:t>
        <a:bodyPr/>
        <a:lstStyle/>
        <a:p>
          <a:endParaRPr lang="ru-RU"/>
        </a:p>
      </dgm:t>
    </dgm:pt>
    <dgm:pt modelId="{B2142A26-BB84-46ED-89B7-2D1ABF5BEB15}" type="sibTrans" cxnId="{142F3714-3B56-488E-8F34-451BE610C8C5}">
      <dgm:prSet/>
      <dgm:spPr/>
      <dgm:t>
        <a:bodyPr/>
        <a:lstStyle/>
        <a:p>
          <a:endParaRPr lang="ru-RU"/>
        </a:p>
      </dgm:t>
    </dgm:pt>
    <dgm:pt modelId="{CE8AF200-0C65-49CF-961B-AF39A677D4EB}" type="pres">
      <dgm:prSet presAssocID="{25746807-52EE-4226-98BF-C7EC952E07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9CB84A-9D76-4816-87B6-5D548C56F3EF}" type="pres">
      <dgm:prSet presAssocID="{8B1E17BF-CEFE-4F68-8283-38BA98689D2D}" presName="parentText" presStyleLbl="node1" presStyleIdx="0" presStyleCnt="1" custScaleY="78929" custLinFactNeighborY="-203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DBC9A6-FAEB-41CC-9D0D-493BB0A6ABC3}" type="presOf" srcId="{25746807-52EE-4226-98BF-C7EC952E07F4}" destId="{CE8AF200-0C65-49CF-961B-AF39A677D4EB}" srcOrd="0" destOrd="0" presId="urn:microsoft.com/office/officeart/2005/8/layout/vList2"/>
    <dgm:cxn modelId="{3D560702-64A3-4971-A0C6-E4C23E071424}" type="presOf" srcId="{8B1E17BF-CEFE-4F68-8283-38BA98689D2D}" destId="{EF9CB84A-9D76-4816-87B6-5D548C56F3EF}" srcOrd="0" destOrd="0" presId="urn:microsoft.com/office/officeart/2005/8/layout/vList2"/>
    <dgm:cxn modelId="{142F3714-3B56-488E-8F34-451BE610C8C5}" srcId="{25746807-52EE-4226-98BF-C7EC952E07F4}" destId="{8B1E17BF-CEFE-4F68-8283-38BA98689D2D}" srcOrd="0" destOrd="0" parTransId="{18FA7B7C-7CFD-4E5E-864F-4A6E8A80A30A}" sibTransId="{B2142A26-BB84-46ED-89B7-2D1ABF5BEB15}"/>
    <dgm:cxn modelId="{1FCC8E52-95BF-4268-828C-9E8EDB218F88}" type="presParOf" srcId="{CE8AF200-0C65-49CF-961B-AF39A677D4EB}" destId="{EF9CB84A-9D76-4816-87B6-5D548C56F3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55F7BF8-4E3D-4760-89D2-B42E272AEFD4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B0FD03B1-1855-4F83-B39F-81822833DAB6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9B9A6FE3-BFFC-476A-8F79-11DD399A5734}" type="parTrans" cxnId="{C3EF3832-DCC8-40A4-8A8A-5F9943249D2B}">
      <dgm:prSet/>
      <dgm:spPr/>
      <dgm:t>
        <a:bodyPr/>
        <a:lstStyle/>
        <a:p>
          <a:endParaRPr lang="ru-RU"/>
        </a:p>
      </dgm:t>
    </dgm:pt>
    <dgm:pt modelId="{793E2D2A-345A-410E-85DD-3EAFA131A216}" type="sibTrans" cxnId="{C3EF3832-DCC8-40A4-8A8A-5F9943249D2B}">
      <dgm:prSet/>
      <dgm:spPr/>
      <dgm:t>
        <a:bodyPr/>
        <a:lstStyle/>
        <a:p>
          <a:endParaRPr lang="ru-RU"/>
        </a:p>
      </dgm:t>
    </dgm:pt>
    <dgm:pt modelId="{B8DF774A-1002-4B0C-803C-3DC54B3C1CCF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торговый центр (28 объектов: 8 предприятий розничной торговли, 2 предприятия общественного питания, 1 предприятие бытового обслуживания, 17 прочих предприятий (банк, аптека, банкоматы, торговые аппараты, вендинговые аппараты, </a:t>
          </a:r>
          <a:r>
            <a:rPr lang="ru-RU" sz="18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почтоматы</a:t>
          </a: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«Озон»);</a:t>
          </a:r>
        </a:p>
      </dgm:t>
    </dgm:pt>
    <dgm:pt modelId="{1DEC8344-36B3-46E9-95D1-1D8B429B982E}" type="parTrans" cxnId="{94D6A327-F565-4AAE-9813-1924AFE550CF}">
      <dgm:prSet/>
      <dgm:spPr/>
      <dgm:t>
        <a:bodyPr/>
        <a:lstStyle/>
        <a:p>
          <a:endParaRPr lang="ru-RU"/>
        </a:p>
      </dgm:t>
    </dgm:pt>
    <dgm:pt modelId="{4559CF34-9338-4D8C-A7F6-50FA584E3A83}" type="sibTrans" cxnId="{94D6A327-F565-4AAE-9813-1924AFE550CF}">
      <dgm:prSet/>
      <dgm:spPr/>
      <dgm:t>
        <a:bodyPr/>
        <a:lstStyle/>
        <a:p>
          <a:endParaRPr lang="ru-RU"/>
        </a:p>
      </dgm:t>
    </dgm:pt>
    <dgm:pt modelId="{5D513213-ACA3-4884-AD5C-C37D17EC3273}">
      <dgm:prSet phldrT="[Текст]"/>
      <dgm:spPr/>
      <dgm:t>
        <a:bodyPr/>
        <a:lstStyle/>
        <a:p>
          <a:r>
            <a:rPr lang="ru-RU" dirty="0"/>
            <a:t>268</a:t>
          </a:r>
        </a:p>
      </dgm:t>
    </dgm:pt>
    <dgm:pt modelId="{6572CC5E-3415-49AF-8715-83213E754440}" type="parTrans" cxnId="{4D815A94-C7CB-4A63-A5ED-A59389E602D6}">
      <dgm:prSet/>
      <dgm:spPr/>
      <dgm:t>
        <a:bodyPr/>
        <a:lstStyle/>
        <a:p>
          <a:endParaRPr lang="ru-RU"/>
        </a:p>
      </dgm:t>
    </dgm:pt>
    <dgm:pt modelId="{2611D06A-7DF1-409A-A760-F1147762E530}" type="sibTrans" cxnId="{4D815A94-C7CB-4A63-A5ED-A59389E602D6}">
      <dgm:prSet/>
      <dgm:spPr/>
      <dgm:t>
        <a:bodyPr/>
        <a:lstStyle/>
        <a:p>
          <a:endParaRPr lang="ru-RU"/>
        </a:p>
      </dgm:t>
    </dgm:pt>
    <dgm:pt modelId="{D1E6BF46-BC7F-4696-8F25-860E194755B7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магазинов розничной торговли;</a:t>
          </a:r>
        </a:p>
      </dgm:t>
    </dgm:pt>
    <dgm:pt modelId="{C7490893-CB78-4AF5-A839-6FF55248B49B}" type="parTrans" cxnId="{8200EE96-24FC-4BBA-8FCC-51A41240AD10}">
      <dgm:prSet/>
      <dgm:spPr/>
      <dgm:t>
        <a:bodyPr/>
        <a:lstStyle/>
        <a:p>
          <a:endParaRPr lang="ru-RU"/>
        </a:p>
      </dgm:t>
    </dgm:pt>
    <dgm:pt modelId="{147A918A-9F70-432F-8F01-973A6A6E3BB7}" type="sibTrans" cxnId="{8200EE96-24FC-4BBA-8FCC-51A41240AD10}">
      <dgm:prSet/>
      <dgm:spPr/>
      <dgm:t>
        <a:bodyPr/>
        <a:lstStyle/>
        <a:p>
          <a:endParaRPr lang="ru-RU"/>
        </a:p>
      </dgm:t>
    </dgm:pt>
    <dgm:pt modelId="{2AA049DC-81BC-4AAB-A138-4AF561182085}">
      <dgm:prSet phldrT="[Текст]"/>
      <dgm:spPr/>
      <dgm:t>
        <a:bodyPr/>
        <a:lstStyle/>
        <a:p>
          <a:r>
            <a:rPr lang="ru-RU" dirty="0"/>
            <a:t>116</a:t>
          </a:r>
        </a:p>
      </dgm:t>
    </dgm:pt>
    <dgm:pt modelId="{493D1D9D-9F47-4DB0-9061-7077A906A1D9}" type="parTrans" cxnId="{3E69B356-61F0-4DE7-A3DB-1CDDEF7A8ABB}">
      <dgm:prSet/>
      <dgm:spPr/>
      <dgm:t>
        <a:bodyPr/>
        <a:lstStyle/>
        <a:p>
          <a:endParaRPr lang="ru-RU"/>
        </a:p>
      </dgm:t>
    </dgm:pt>
    <dgm:pt modelId="{0C3E4035-8E2F-4DD4-A6A1-0F68BBAE91F0}" type="sibTrans" cxnId="{3E69B356-61F0-4DE7-A3DB-1CDDEF7A8ABB}">
      <dgm:prSet/>
      <dgm:spPr/>
      <dgm:t>
        <a:bodyPr/>
        <a:lstStyle/>
        <a:p>
          <a:endParaRPr lang="ru-RU"/>
        </a:p>
      </dgm:t>
    </dgm:pt>
    <dgm:pt modelId="{9AE92606-7D3D-410E-868C-CBB29F4B33A0}">
      <dgm:prSet phldrT="[Текст]"/>
      <dgm:spPr/>
      <dgm:t>
        <a:bodyPr/>
        <a:lstStyle/>
        <a:p>
          <a:r>
            <a:rPr lang="ru-RU" dirty="0"/>
            <a:t>46</a:t>
          </a:r>
        </a:p>
      </dgm:t>
    </dgm:pt>
    <dgm:pt modelId="{B2693E35-9119-4566-BC47-AA21F36F9FA8}" type="parTrans" cxnId="{BB25AE00-B1A1-4919-8F86-2C13A2A489EA}">
      <dgm:prSet/>
      <dgm:spPr/>
      <dgm:t>
        <a:bodyPr/>
        <a:lstStyle/>
        <a:p>
          <a:endParaRPr lang="ru-RU"/>
        </a:p>
      </dgm:t>
    </dgm:pt>
    <dgm:pt modelId="{FE1668E7-41EF-447B-92ED-A9FC19EC1E44}" type="sibTrans" cxnId="{BB25AE00-B1A1-4919-8F86-2C13A2A489EA}">
      <dgm:prSet/>
      <dgm:spPr/>
      <dgm:t>
        <a:bodyPr/>
        <a:lstStyle/>
        <a:p>
          <a:endParaRPr lang="ru-RU"/>
        </a:p>
      </dgm:t>
    </dgm:pt>
    <dgm:pt modelId="{02F5A079-BFC3-4219-A097-A9671E51148C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предприятий бытового обслуживания;</a:t>
          </a:r>
        </a:p>
      </dgm:t>
    </dgm:pt>
    <dgm:pt modelId="{7660753C-F00F-4C71-882A-82273A5B3746}" type="parTrans" cxnId="{3A3D5D5C-3B51-4AC3-A619-FB1F42A94B4F}">
      <dgm:prSet/>
      <dgm:spPr/>
      <dgm:t>
        <a:bodyPr/>
        <a:lstStyle/>
        <a:p>
          <a:endParaRPr lang="ru-RU"/>
        </a:p>
      </dgm:t>
    </dgm:pt>
    <dgm:pt modelId="{B6657904-771F-4811-97C3-BAD5CD28AAB0}" type="sibTrans" cxnId="{3A3D5D5C-3B51-4AC3-A619-FB1F42A94B4F}">
      <dgm:prSet/>
      <dgm:spPr/>
      <dgm:t>
        <a:bodyPr/>
        <a:lstStyle/>
        <a:p>
          <a:endParaRPr lang="ru-RU"/>
        </a:p>
      </dgm:t>
    </dgm:pt>
    <dgm:pt modelId="{00C69F2E-BFAE-4CCE-B60F-9B7128C24D82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предприятий общественного питания.</a:t>
          </a:r>
        </a:p>
      </dgm:t>
    </dgm:pt>
    <dgm:pt modelId="{7E354DDD-8F57-4255-B7A5-41ED8514C79D}" type="parTrans" cxnId="{900AC4F5-16FE-4276-AF71-B8DB68453625}">
      <dgm:prSet/>
      <dgm:spPr/>
      <dgm:t>
        <a:bodyPr/>
        <a:lstStyle/>
        <a:p>
          <a:endParaRPr lang="ru-RU"/>
        </a:p>
      </dgm:t>
    </dgm:pt>
    <dgm:pt modelId="{AE37914B-4F8B-430A-9336-5B39B6AAF6A3}" type="sibTrans" cxnId="{900AC4F5-16FE-4276-AF71-B8DB68453625}">
      <dgm:prSet/>
      <dgm:spPr/>
      <dgm:t>
        <a:bodyPr/>
        <a:lstStyle/>
        <a:p>
          <a:endParaRPr lang="ru-RU"/>
        </a:p>
      </dgm:t>
    </dgm:pt>
    <dgm:pt modelId="{A4D1F3B6-D671-492A-978C-4A011B8469E5}" type="pres">
      <dgm:prSet presAssocID="{755F7BF8-4E3D-4760-89D2-B42E272AEFD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C021A2-1435-487B-A1C7-69FF3C98C54A}" type="pres">
      <dgm:prSet presAssocID="{B0FD03B1-1855-4F83-B39F-81822833DAB6}" presName="composite" presStyleCnt="0"/>
      <dgm:spPr/>
    </dgm:pt>
    <dgm:pt modelId="{379A5A6A-A504-4A50-9F9A-15197FC409A1}" type="pres">
      <dgm:prSet presAssocID="{B0FD03B1-1855-4F83-B39F-81822833DAB6}" presName="parentText" presStyleLbl="alignNode1" presStyleIdx="0" presStyleCnt="4" custLinFactNeighborX="-3660" custLinFactNeighborY="-662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F6700668-DA61-4DB6-9C87-038852352E79}" type="pres">
      <dgm:prSet presAssocID="{B0FD03B1-1855-4F83-B39F-81822833DAB6}" presName="descendantText" presStyleLbl="alignAcc1" presStyleIdx="0" presStyleCnt="4" custScaleY="113237">
        <dgm:presLayoutVars>
          <dgm:bulletEnabled val="1"/>
        </dgm:presLayoutVars>
      </dgm:prSet>
      <dgm:spPr>
        <a:xfrm rot="5400000">
          <a:off x="4112286" y="-2757179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0B22CBD8-0FCA-408A-86BB-5EC2C0753CEF}" type="pres">
      <dgm:prSet presAssocID="{793E2D2A-345A-410E-85DD-3EAFA131A216}" presName="sp" presStyleCnt="0"/>
      <dgm:spPr/>
    </dgm:pt>
    <dgm:pt modelId="{8EF07133-5932-4210-AAB7-49EC89EDF001}" type="pres">
      <dgm:prSet presAssocID="{5D513213-ACA3-4884-AD5C-C37D17EC3273}" presName="composite" presStyleCnt="0"/>
      <dgm:spPr/>
    </dgm:pt>
    <dgm:pt modelId="{69A13B20-3990-45F3-8AFC-8063C4C38C9C}" type="pres">
      <dgm:prSet presAssocID="{5D513213-ACA3-4884-AD5C-C37D17EC3273}" presName="parentText" presStyleLbl="alignNode1" presStyleIdx="1" presStyleCnt="4" custLinFactNeighborX="-3660" custLinFactNeighborY="-662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387A5E0F-8306-45EE-B512-F18505FF83CA}" type="pres">
      <dgm:prSet presAssocID="{5D513213-ACA3-4884-AD5C-C37D17EC3273}" presName="descendantText" presStyleLbl="alignAcc1" presStyleIdx="1" presStyleCnt="4">
        <dgm:presLayoutVars>
          <dgm:bulletEnabled val="1"/>
        </dgm:presLayoutVars>
      </dgm:prSet>
      <dgm:spPr>
        <a:xfrm rot="5400000">
          <a:off x="4112286" y="-1016661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8F36A381-EFE3-4DBC-940C-F053F465814B}" type="pres">
      <dgm:prSet presAssocID="{2611D06A-7DF1-409A-A760-F1147762E530}" presName="sp" presStyleCnt="0"/>
      <dgm:spPr/>
    </dgm:pt>
    <dgm:pt modelId="{FE608631-D7F7-4B65-A88D-F9028E7FFD10}" type="pres">
      <dgm:prSet presAssocID="{2AA049DC-81BC-4AAB-A138-4AF561182085}" presName="composite" presStyleCnt="0"/>
      <dgm:spPr/>
    </dgm:pt>
    <dgm:pt modelId="{595FC8B8-A938-491C-959D-D715E2374111}" type="pres">
      <dgm:prSet presAssocID="{2AA049DC-81BC-4AAB-A138-4AF561182085}" presName="parentText" presStyleLbl="alignNode1" presStyleIdx="2" presStyleCnt="4" custLinFactNeighborX="-3660" custLinFactNeighborY="-662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8B3B0540-FBAB-4374-B35C-0B8FFA6BF5D3}" type="pres">
      <dgm:prSet presAssocID="{2AA049DC-81BC-4AAB-A138-4AF561182085}" presName="descendantText" presStyleLbl="alignAcc1" presStyleIdx="2" presStyleCnt="4">
        <dgm:presLayoutVars>
          <dgm:bulletEnabled val="1"/>
        </dgm:presLayoutVars>
      </dgm:prSet>
      <dgm:spPr>
        <a:xfrm rot="5400000">
          <a:off x="4093546" y="-1192045"/>
          <a:ext cx="768209" cy="7300697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DAB0203E-4EF8-416B-B1E6-2093CAD6939E}" type="pres">
      <dgm:prSet presAssocID="{0C3E4035-8E2F-4DD4-A6A1-0F68BBAE91F0}" presName="sp" presStyleCnt="0"/>
      <dgm:spPr/>
    </dgm:pt>
    <dgm:pt modelId="{99573D92-5025-49E6-BD89-BCE2B49135D0}" type="pres">
      <dgm:prSet presAssocID="{9AE92606-7D3D-410E-868C-CBB29F4B33A0}" presName="composite" presStyleCnt="0"/>
      <dgm:spPr/>
    </dgm:pt>
    <dgm:pt modelId="{C40CE0CF-190C-4818-84B2-63E20F49E619}" type="pres">
      <dgm:prSet presAssocID="{9AE92606-7D3D-410E-868C-CBB29F4B33A0}" presName="parentText" presStyleLbl="alignNode1" presStyleIdx="3" presStyleCnt="4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E6F457E2-416A-425C-A6C8-42BC2E7BD69A}" type="pres">
      <dgm:prSet presAssocID="{9AE92606-7D3D-410E-868C-CBB29F4B33A0}" presName="descendantText" presStyleLbl="alignAcc1" presStyleIdx="3" presStyleCnt="4">
        <dgm:presLayoutVars>
          <dgm:bulletEnabled val="1"/>
        </dgm:presLayoutVars>
      </dgm:prSet>
      <dgm:spPr>
        <a:xfrm rot="5400000">
          <a:off x="4093546" y="-157561"/>
          <a:ext cx="768209" cy="7300697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C9835890-0071-4C29-9AF9-E2048E950B42}" type="presOf" srcId="{2AA049DC-81BC-4AAB-A138-4AF561182085}" destId="{595FC8B8-A938-491C-959D-D715E2374111}" srcOrd="0" destOrd="0" presId="urn:microsoft.com/office/officeart/2005/8/layout/chevron2"/>
    <dgm:cxn modelId="{3BE76E48-99E7-4A58-A82B-B93A53ABD6CF}" type="presOf" srcId="{D1E6BF46-BC7F-4696-8F25-860E194755B7}" destId="{387A5E0F-8306-45EE-B512-F18505FF83CA}" srcOrd="0" destOrd="0" presId="urn:microsoft.com/office/officeart/2005/8/layout/chevron2"/>
    <dgm:cxn modelId="{8200EE96-24FC-4BBA-8FCC-51A41240AD10}" srcId="{5D513213-ACA3-4884-AD5C-C37D17EC3273}" destId="{D1E6BF46-BC7F-4696-8F25-860E194755B7}" srcOrd="0" destOrd="0" parTransId="{C7490893-CB78-4AF5-A839-6FF55248B49B}" sibTransId="{147A918A-9F70-432F-8F01-973A6A6E3BB7}"/>
    <dgm:cxn modelId="{97EBF756-BB4E-4C66-A977-12F0F360DCAE}" type="presOf" srcId="{02F5A079-BFC3-4219-A097-A9671E51148C}" destId="{8B3B0540-FBAB-4374-B35C-0B8FFA6BF5D3}" srcOrd="0" destOrd="0" presId="urn:microsoft.com/office/officeart/2005/8/layout/chevron2"/>
    <dgm:cxn modelId="{B4F71CB2-0F84-4B22-AFD9-DBD6ABDD15F8}" type="presOf" srcId="{5D513213-ACA3-4884-AD5C-C37D17EC3273}" destId="{69A13B20-3990-45F3-8AFC-8063C4C38C9C}" srcOrd="0" destOrd="0" presId="urn:microsoft.com/office/officeart/2005/8/layout/chevron2"/>
    <dgm:cxn modelId="{EB6FB58A-F62C-4338-A53C-93FE59F340A5}" type="presOf" srcId="{00C69F2E-BFAE-4CCE-B60F-9B7128C24D82}" destId="{E6F457E2-416A-425C-A6C8-42BC2E7BD69A}" srcOrd="0" destOrd="0" presId="urn:microsoft.com/office/officeart/2005/8/layout/chevron2"/>
    <dgm:cxn modelId="{69537B00-2E04-4BE6-A17D-28D589070D2A}" type="presOf" srcId="{755F7BF8-4E3D-4760-89D2-B42E272AEFD4}" destId="{A4D1F3B6-D671-492A-978C-4A011B8469E5}" srcOrd="0" destOrd="0" presId="urn:microsoft.com/office/officeart/2005/8/layout/chevron2"/>
    <dgm:cxn modelId="{C3EF3832-DCC8-40A4-8A8A-5F9943249D2B}" srcId="{755F7BF8-4E3D-4760-89D2-B42E272AEFD4}" destId="{B0FD03B1-1855-4F83-B39F-81822833DAB6}" srcOrd="0" destOrd="0" parTransId="{9B9A6FE3-BFFC-476A-8F79-11DD399A5734}" sibTransId="{793E2D2A-345A-410E-85DD-3EAFA131A216}"/>
    <dgm:cxn modelId="{BB25AE00-B1A1-4919-8F86-2C13A2A489EA}" srcId="{755F7BF8-4E3D-4760-89D2-B42E272AEFD4}" destId="{9AE92606-7D3D-410E-868C-CBB29F4B33A0}" srcOrd="3" destOrd="0" parTransId="{B2693E35-9119-4566-BC47-AA21F36F9FA8}" sibTransId="{FE1668E7-41EF-447B-92ED-A9FC19EC1E44}"/>
    <dgm:cxn modelId="{327DE4FE-FD9C-4D79-A4B5-E708918A6607}" type="presOf" srcId="{B0FD03B1-1855-4F83-B39F-81822833DAB6}" destId="{379A5A6A-A504-4A50-9F9A-15197FC409A1}" srcOrd="0" destOrd="0" presId="urn:microsoft.com/office/officeart/2005/8/layout/chevron2"/>
    <dgm:cxn modelId="{3A3D5D5C-3B51-4AC3-A619-FB1F42A94B4F}" srcId="{2AA049DC-81BC-4AAB-A138-4AF561182085}" destId="{02F5A079-BFC3-4219-A097-A9671E51148C}" srcOrd="0" destOrd="0" parTransId="{7660753C-F00F-4C71-882A-82273A5B3746}" sibTransId="{B6657904-771F-4811-97C3-BAD5CD28AAB0}"/>
    <dgm:cxn modelId="{94D6A327-F565-4AAE-9813-1924AFE550CF}" srcId="{B0FD03B1-1855-4F83-B39F-81822833DAB6}" destId="{B8DF774A-1002-4B0C-803C-3DC54B3C1CCF}" srcOrd="0" destOrd="0" parTransId="{1DEC8344-36B3-46E9-95D1-1D8B429B982E}" sibTransId="{4559CF34-9338-4D8C-A7F6-50FA584E3A83}"/>
    <dgm:cxn modelId="{9CB035A5-C513-4D8A-8360-E151D98A78FD}" type="presOf" srcId="{9AE92606-7D3D-410E-868C-CBB29F4B33A0}" destId="{C40CE0CF-190C-4818-84B2-63E20F49E619}" srcOrd="0" destOrd="0" presId="urn:microsoft.com/office/officeart/2005/8/layout/chevron2"/>
    <dgm:cxn modelId="{900AC4F5-16FE-4276-AF71-B8DB68453625}" srcId="{9AE92606-7D3D-410E-868C-CBB29F4B33A0}" destId="{00C69F2E-BFAE-4CCE-B60F-9B7128C24D82}" srcOrd="0" destOrd="0" parTransId="{7E354DDD-8F57-4255-B7A5-41ED8514C79D}" sibTransId="{AE37914B-4F8B-430A-9336-5B39B6AAF6A3}"/>
    <dgm:cxn modelId="{D938379B-D33A-4308-BA03-7AA3CB0ABA8F}" type="presOf" srcId="{B8DF774A-1002-4B0C-803C-3DC54B3C1CCF}" destId="{F6700668-DA61-4DB6-9C87-038852352E79}" srcOrd="0" destOrd="0" presId="urn:microsoft.com/office/officeart/2005/8/layout/chevron2"/>
    <dgm:cxn modelId="{3E69B356-61F0-4DE7-A3DB-1CDDEF7A8ABB}" srcId="{755F7BF8-4E3D-4760-89D2-B42E272AEFD4}" destId="{2AA049DC-81BC-4AAB-A138-4AF561182085}" srcOrd="2" destOrd="0" parTransId="{493D1D9D-9F47-4DB0-9061-7077A906A1D9}" sibTransId="{0C3E4035-8E2F-4DD4-A6A1-0F68BBAE91F0}"/>
    <dgm:cxn modelId="{4D815A94-C7CB-4A63-A5ED-A59389E602D6}" srcId="{755F7BF8-4E3D-4760-89D2-B42E272AEFD4}" destId="{5D513213-ACA3-4884-AD5C-C37D17EC3273}" srcOrd="1" destOrd="0" parTransId="{6572CC5E-3415-49AF-8715-83213E754440}" sibTransId="{2611D06A-7DF1-409A-A760-F1147762E530}"/>
    <dgm:cxn modelId="{FF2E24AF-5EF7-483A-A75F-BC4B6CDF9453}" type="presParOf" srcId="{A4D1F3B6-D671-492A-978C-4A011B8469E5}" destId="{9DC021A2-1435-487B-A1C7-69FF3C98C54A}" srcOrd="0" destOrd="0" presId="urn:microsoft.com/office/officeart/2005/8/layout/chevron2"/>
    <dgm:cxn modelId="{EFC63BCC-AA70-47CE-B987-64886BB9EE5D}" type="presParOf" srcId="{9DC021A2-1435-487B-A1C7-69FF3C98C54A}" destId="{379A5A6A-A504-4A50-9F9A-15197FC409A1}" srcOrd="0" destOrd="0" presId="urn:microsoft.com/office/officeart/2005/8/layout/chevron2"/>
    <dgm:cxn modelId="{21E023D1-316E-4BCB-809A-86A48F4DA364}" type="presParOf" srcId="{9DC021A2-1435-487B-A1C7-69FF3C98C54A}" destId="{F6700668-DA61-4DB6-9C87-038852352E79}" srcOrd="1" destOrd="0" presId="urn:microsoft.com/office/officeart/2005/8/layout/chevron2"/>
    <dgm:cxn modelId="{A6324F02-AD79-41EA-9229-40239E0AB5DE}" type="presParOf" srcId="{A4D1F3B6-D671-492A-978C-4A011B8469E5}" destId="{0B22CBD8-0FCA-408A-86BB-5EC2C0753CEF}" srcOrd="1" destOrd="0" presId="urn:microsoft.com/office/officeart/2005/8/layout/chevron2"/>
    <dgm:cxn modelId="{822E0449-0568-40E2-BE68-892D3754E57F}" type="presParOf" srcId="{A4D1F3B6-D671-492A-978C-4A011B8469E5}" destId="{8EF07133-5932-4210-AAB7-49EC89EDF001}" srcOrd="2" destOrd="0" presId="urn:microsoft.com/office/officeart/2005/8/layout/chevron2"/>
    <dgm:cxn modelId="{899BFE37-0F3B-454E-8EC9-77E7378C97DC}" type="presParOf" srcId="{8EF07133-5932-4210-AAB7-49EC89EDF001}" destId="{69A13B20-3990-45F3-8AFC-8063C4C38C9C}" srcOrd="0" destOrd="0" presId="urn:microsoft.com/office/officeart/2005/8/layout/chevron2"/>
    <dgm:cxn modelId="{324DCDA5-8947-4213-81C8-DE62281DB6B8}" type="presParOf" srcId="{8EF07133-5932-4210-AAB7-49EC89EDF001}" destId="{387A5E0F-8306-45EE-B512-F18505FF83CA}" srcOrd="1" destOrd="0" presId="urn:microsoft.com/office/officeart/2005/8/layout/chevron2"/>
    <dgm:cxn modelId="{BFAA324B-6D99-4A98-A0C9-5450E758E7C4}" type="presParOf" srcId="{A4D1F3B6-D671-492A-978C-4A011B8469E5}" destId="{8F36A381-EFE3-4DBC-940C-F053F465814B}" srcOrd="3" destOrd="0" presId="urn:microsoft.com/office/officeart/2005/8/layout/chevron2"/>
    <dgm:cxn modelId="{DA7B8A2A-8D99-492A-88F4-2694A94A2BE3}" type="presParOf" srcId="{A4D1F3B6-D671-492A-978C-4A011B8469E5}" destId="{FE608631-D7F7-4B65-A88D-F9028E7FFD10}" srcOrd="4" destOrd="0" presId="urn:microsoft.com/office/officeart/2005/8/layout/chevron2"/>
    <dgm:cxn modelId="{6267E3CE-6669-4A18-B87C-3C77A217C214}" type="presParOf" srcId="{FE608631-D7F7-4B65-A88D-F9028E7FFD10}" destId="{595FC8B8-A938-491C-959D-D715E2374111}" srcOrd="0" destOrd="0" presId="urn:microsoft.com/office/officeart/2005/8/layout/chevron2"/>
    <dgm:cxn modelId="{72A7BDFB-B5D1-4687-BD6C-C571BAC1B8EE}" type="presParOf" srcId="{FE608631-D7F7-4B65-A88D-F9028E7FFD10}" destId="{8B3B0540-FBAB-4374-B35C-0B8FFA6BF5D3}" srcOrd="1" destOrd="0" presId="urn:microsoft.com/office/officeart/2005/8/layout/chevron2"/>
    <dgm:cxn modelId="{064DB646-3C4B-404E-B9D6-0271942F6D59}" type="presParOf" srcId="{A4D1F3B6-D671-492A-978C-4A011B8469E5}" destId="{DAB0203E-4EF8-416B-B1E6-2093CAD6939E}" srcOrd="5" destOrd="0" presId="urn:microsoft.com/office/officeart/2005/8/layout/chevron2"/>
    <dgm:cxn modelId="{643F66CA-C6DF-47A3-9D2D-47B4565DD2BD}" type="presParOf" srcId="{A4D1F3B6-D671-492A-978C-4A011B8469E5}" destId="{99573D92-5025-49E6-BD89-BCE2B49135D0}" srcOrd="6" destOrd="0" presId="urn:microsoft.com/office/officeart/2005/8/layout/chevron2"/>
    <dgm:cxn modelId="{48A53FA7-4AC5-48B8-BEDD-E64EE7237A14}" type="presParOf" srcId="{99573D92-5025-49E6-BD89-BCE2B49135D0}" destId="{C40CE0CF-190C-4818-84B2-63E20F49E619}" srcOrd="0" destOrd="0" presId="urn:microsoft.com/office/officeart/2005/8/layout/chevron2"/>
    <dgm:cxn modelId="{65969210-308C-451F-84A7-049FEDA7D300}" type="presParOf" srcId="{99573D92-5025-49E6-BD89-BCE2B49135D0}" destId="{E6F457E2-416A-425C-A6C8-42BC2E7BD69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25746807-52EE-4226-98BF-C7EC952E07F4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8B1E17BF-CEFE-4F68-8283-38BA98689D2D}">
      <dgm:prSet phldrT="[Текст]" custT="1"/>
      <dgm:spPr/>
      <dgm:t>
        <a:bodyPr/>
        <a:lstStyle/>
        <a:p>
          <a:pPr algn="ctr"/>
          <a:r>
            <a:rPr lang="ru-RU" sz="2000" b="1" dirty="0">
              <a:effectLst/>
            </a:rPr>
            <a:t>7 предприятий торговли и услуг  провели мероприятия по адаптации своих объектов для комфортного доступа инвалидов и других маломобильных граждан.</a:t>
          </a:r>
        </a:p>
      </dgm:t>
    </dgm:pt>
    <dgm:pt modelId="{18FA7B7C-7CFD-4E5E-864F-4A6E8A80A30A}" type="parTrans" cxnId="{142F3714-3B56-488E-8F34-451BE610C8C5}">
      <dgm:prSet/>
      <dgm:spPr/>
      <dgm:t>
        <a:bodyPr/>
        <a:lstStyle/>
        <a:p>
          <a:pPr algn="ctr"/>
          <a:endParaRPr lang="ru-RU"/>
        </a:p>
      </dgm:t>
    </dgm:pt>
    <dgm:pt modelId="{B2142A26-BB84-46ED-89B7-2D1ABF5BEB15}" type="sibTrans" cxnId="{142F3714-3B56-488E-8F34-451BE610C8C5}">
      <dgm:prSet/>
      <dgm:spPr/>
      <dgm:t>
        <a:bodyPr/>
        <a:lstStyle/>
        <a:p>
          <a:pPr algn="ctr"/>
          <a:endParaRPr lang="ru-RU"/>
        </a:p>
      </dgm:t>
    </dgm:pt>
    <dgm:pt modelId="{CE8AF200-0C65-49CF-961B-AF39A677D4EB}" type="pres">
      <dgm:prSet presAssocID="{25746807-52EE-4226-98BF-C7EC952E07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9CB84A-9D76-4816-87B6-5D548C56F3EF}" type="pres">
      <dgm:prSet presAssocID="{8B1E17BF-CEFE-4F68-8283-38BA98689D2D}" presName="parentText" presStyleLbl="node1" presStyleIdx="0" presStyleCnt="1" custScaleY="660704" custLinFactY="-2381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DBC9A6-FAEB-41CC-9D0D-493BB0A6ABC3}" type="presOf" srcId="{25746807-52EE-4226-98BF-C7EC952E07F4}" destId="{CE8AF200-0C65-49CF-961B-AF39A677D4EB}" srcOrd="0" destOrd="0" presId="urn:microsoft.com/office/officeart/2005/8/layout/vList2"/>
    <dgm:cxn modelId="{3D560702-64A3-4971-A0C6-E4C23E071424}" type="presOf" srcId="{8B1E17BF-CEFE-4F68-8283-38BA98689D2D}" destId="{EF9CB84A-9D76-4816-87B6-5D548C56F3EF}" srcOrd="0" destOrd="0" presId="urn:microsoft.com/office/officeart/2005/8/layout/vList2"/>
    <dgm:cxn modelId="{142F3714-3B56-488E-8F34-451BE610C8C5}" srcId="{25746807-52EE-4226-98BF-C7EC952E07F4}" destId="{8B1E17BF-CEFE-4F68-8283-38BA98689D2D}" srcOrd="0" destOrd="0" parTransId="{18FA7B7C-7CFD-4E5E-864F-4A6E8A80A30A}" sibTransId="{B2142A26-BB84-46ED-89B7-2D1ABF5BEB15}"/>
    <dgm:cxn modelId="{1FCC8E52-95BF-4268-828C-9E8EDB218F88}" type="presParOf" srcId="{CE8AF200-0C65-49CF-961B-AF39A677D4EB}" destId="{EF9CB84A-9D76-4816-87B6-5D548C56F3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E160C56-8A74-47CD-8CC2-27ECAA5EF5CB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2513DB1-4A7A-4816-8541-C9341B355448}">
      <dgm:prSet phldrT="[Текст]"/>
      <dgm:spPr/>
      <dgm:t>
        <a:bodyPr/>
        <a:lstStyle/>
        <a:p>
          <a:pPr algn="just"/>
          <a:r>
            <a:rPr lang="ru-RU" dirty="0"/>
            <a:t>Поступали жалобы  от жителей по вопросу шумной разгрузки в ночное время по адресам:</a:t>
          </a:r>
        </a:p>
      </dgm:t>
    </dgm:pt>
    <dgm:pt modelId="{043894AF-77B9-4760-A058-366799BB6E31}" type="parTrans" cxnId="{C15C5363-DC08-46F8-BD5D-0E54CC9F7101}">
      <dgm:prSet/>
      <dgm:spPr/>
      <dgm:t>
        <a:bodyPr/>
        <a:lstStyle/>
        <a:p>
          <a:pPr algn="just"/>
          <a:endParaRPr lang="ru-RU"/>
        </a:p>
      </dgm:t>
    </dgm:pt>
    <dgm:pt modelId="{044876F1-23A1-48B4-BA56-5575E0786CB2}" type="sibTrans" cxnId="{C15C5363-DC08-46F8-BD5D-0E54CC9F7101}">
      <dgm:prSet/>
      <dgm:spPr/>
      <dgm:t>
        <a:bodyPr/>
        <a:lstStyle/>
        <a:p>
          <a:pPr algn="just"/>
          <a:endParaRPr lang="ru-RU"/>
        </a:p>
      </dgm:t>
    </dgm:pt>
    <dgm:pt modelId="{CC4F6336-C74F-49FB-B884-60BA2088DE83}">
      <dgm:prSet phldrT="[Текст]" custT="1"/>
      <dgm:spPr/>
      <dgm:t>
        <a:bodyPr/>
        <a:lstStyle/>
        <a:p>
          <a:pPr algn="just"/>
          <a:r>
            <a:rPr lang="ru-RU" sz="2000" dirty="0"/>
            <a:t>ул. 2-я </a:t>
          </a:r>
          <a:r>
            <a:rPr lang="ru-RU" sz="2000" dirty="0" err="1"/>
            <a:t>Вольская</a:t>
          </a:r>
          <a:r>
            <a:rPr lang="ru-RU" sz="2000" dirty="0"/>
            <a:t>, д. 20;</a:t>
          </a:r>
        </a:p>
      </dgm:t>
    </dgm:pt>
    <dgm:pt modelId="{E6D76482-A82D-463A-BC65-2CDA15233204}" type="parTrans" cxnId="{3848C9BF-30D6-41ED-8B8E-28F22B7753A4}">
      <dgm:prSet/>
      <dgm:spPr/>
      <dgm:t>
        <a:bodyPr/>
        <a:lstStyle/>
        <a:p>
          <a:pPr algn="just"/>
          <a:endParaRPr lang="ru-RU"/>
        </a:p>
      </dgm:t>
    </dgm:pt>
    <dgm:pt modelId="{FBB7EC3B-9DF0-4BA3-9AF3-CF471D0BD7C3}" type="sibTrans" cxnId="{3848C9BF-30D6-41ED-8B8E-28F22B7753A4}">
      <dgm:prSet/>
      <dgm:spPr/>
      <dgm:t>
        <a:bodyPr/>
        <a:lstStyle/>
        <a:p>
          <a:pPr algn="just"/>
          <a:endParaRPr lang="ru-RU"/>
        </a:p>
      </dgm:t>
    </dgm:pt>
    <dgm:pt modelId="{84AE733D-0184-48FE-9312-7BD7377D1E98}">
      <dgm:prSet phldrT="[Текст]"/>
      <dgm:spPr/>
      <dgm:t>
        <a:bodyPr/>
        <a:lstStyle/>
        <a:p>
          <a:pPr algn="just"/>
          <a:r>
            <a:rPr lang="ru-RU" dirty="0"/>
            <a:t>По данным обращениям в адрес руководителей предприятий торговли и услуг были направлены обращения о недопущении повторных нарушений действующего законодательства, а также направлены обращения в ОМВД России по району </a:t>
          </a:r>
          <a:r>
            <a:rPr lang="ru-RU" dirty="0" err="1"/>
            <a:t>Некрасовка</a:t>
          </a:r>
          <a:r>
            <a:rPr lang="ru-RU" dirty="0"/>
            <a:t> и Управление Роспотребнадзора по ЮВАО города Москвы для усиления контроля за данными объектами, проведения внеплановых проверок и применения мер административного воздействия к нарушителям.</a:t>
          </a:r>
        </a:p>
      </dgm:t>
    </dgm:pt>
    <dgm:pt modelId="{1CCC5EB8-1030-491B-B0BE-E6C9D08D3E6E}" type="parTrans" cxnId="{0565961B-FCBD-4746-A3CD-9849495364C2}">
      <dgm:prSet/>
      <dgm:spPr/>
      <dgm:t>
        <a:bodyPr/>
        <a:lstStyle/>
        <a:p>
          <a:pPr algn="just"/>
          <a:endParaRPr lang="ru-RU"/>
        </a:p>
      </dgm:t>
    </dgm:pt>
    <dgm:pt modelId="{ACC0337C-DC6B-480A-941D-DB8E8D01DE76}" type="sibTrans" cxnId="{0565961B-FCBD-4746-A3CD-9849495364C2}">
      <dgm:prSet/>
      <dgm:spPr/>
      <dgm:t>
        <a:bodyPr/>
        <a:lstStyle/>
        <a:p>
          <a:pPr algn="just"/>
          <a:endParaRPr lang="ru-RU"/>
        </a:p>
      </dgm:t>
    </dgm:pt>
    <dgm:pt modelId="{739CA30C-3897-47E6-8493-405F30F2B3F8}">
      <dgm:prSet phldrT="[Текст]" custT="1"/>
      <dgm:spPr/>
      <dgm:t>
        <a:bodyPr/>
        <a:lstStyle/>
        <a:p>
          <a:pPr marL="0" indent="0" algn="just">
            <a:buNone/>
          </a:pPr>
          <a:r>
            <a:rPr lang="ru-RU" sz="2300" dirty="0"/>
            <a:t>Жалобы жителей в адрес управы (в том числе повторные) по вопросу реализации алкогольной продукции в ночное время в 2021 году не поступали.</a:t>
          </a:r>
        </a:p>
      </dgm:t>
    </dgm:pt>
    <dgm:pt modelId="{86F5C392-94F2-423C-935D-28951B7C2D67}" type="parTrans" cxnId="{3ACF61CF-BC82-47AF-A239-8C4158580D5C}">
      <dgm:prSet/>
      <dgm:spPr/>
      <dgm:t>
        <a:bodyPr/>
        <a:lstStyle/>
        <a:p>
          <a:pPr algn="just"/>
          <a:endParaRPr lang="ru-RU"/>
        </a:p>
      </dgm:t>
    </dgm:pt>
    <dgm:pt modelId="{DCD6B0AE-C8EF-4FFE-A8C6-9BD2055C5361}" type="sibTrans" cxnId="{3ACF61CF-BC82-47AF-A239-8C4158580D5C}">
      <dgm:prSet/>
      <dgm:spPr/>
      <dgm:t>
        <a:bodyPr/>
        <a:lstStyle/>
        <a:p>
          <a:pPr algn="just"/>
          <a:endParaRPr lang="ru-RU"/>
        </a:p>
      </dgm:t>
    </dgm:pt>
    <dgm:pt modelId="{99CFC3AD-0A7C-4D07-ACF3-6688DA0A8113}">
      <dgm:prSet phldrT="[Текст]" custT="1"/>
      <dgm:spPr/>
      <dgm:t>
        <a:bodyPr/>
        <a:lstStyle/>
        <a:p>
          <a:pPr algn="just"/>
          <a:r>
            <a:rPr lang="ru-RU" sz="2000" dirty="0"/>
            <a:t>ул. 2-я </a:t>
          </a:r>
          <a:r>
            <a:rPr lang="ru-RU" sz="2000" dirty="0" err="1"/>
            <a:t>Вольская</a:t>
          </a:r>
          <a:r>
            <a:rPr lang="ru-RU" sz="2000" dirty="0"/>
            <a:t>, д. 1, корп. 1;</a:t>
          </a:r>
        </a:p>
      </dgm:t>
    </dgm:pt>
    <dgm:pt modelId="{BE392D9A-A46E-4F36-B782-2598A8B54D1A}" type="parTrans" cxnId="{16E0FBD6-B589-4145-A4D3-19BC02537308}">
      <dgm:prSet/>
      <dgm:spPr/>
      <dgm:t>
        <a:bodyPr/>
        <a:lstStyle/>
        <a:p>
          <a:pPr algn="just"/>
          <a:endParaRPr lang="ru-RU"/>
        </a:p>
      </dgm:t>
    </dgm:pt>
    <dgm:pt modelId="{F91CF4D0-6055-410B-8A8D-FC39AFE60825}" type="sibTrans" cxnId="{16E0FBD6-B589-4145-A4D3-19BC02537308}">
      <dgm:prSet/>
      <dgm:spPr/>
      <dgm:t>
        <a:bodyPr/>
        <a:lstStyle/>
        <a:p>
          <a:pPr algn="just"/>
          <a:endParaRPr lang="ru-RU"/>
        </a:p>
      </dgm:t>
    </dgm:pt>
    <dgm:pt modelId="{4B097786-8BB1-4B4E-9841-D3AC0F1F66B0}">
      <dgm:prSet phldrT="[Текст]" custT="1"/>
      <dgm:spPr/>
      <dgm:t>
        <a:bodyPr/>
        <a:lstStyle/>
        <a:p>
          <a:pPr algn="just"/>
          <a:r>
            <a:rPr lang="ru-RU" sz="2000" dirty="0"/>
            <a:t>ул. Вертолетчиков, д. 4, корп. 10</a:t>
          </a:r>
          <a:r>
            <a:rPr lang="ru-RU" sz="1800" dirty="0"/>
            <a:t>.</a:t>
          </a:r>
        </a:p>
      </dgm:t>
    </dgm:pt>
    <dgm:pt modelId="{2957E1ED-93A8-46A3-B4B2-73EC04302286}" type="parTrans" cxnId="{2F7E3DE4-4FB5-48F2-8BD0-402C2F71CA0E}">
      <dgm:prSet/>
      <dgm:spPr/>
      <dgm:t>
        <a:bodyPr/>
        <a:lstStyle/>
        <a:p>
          <a:pPr algn="just"/>
          <a:endParaRPr lang="ru-RU"/>
        </a:p>
      </dgm:t>
    </dgm:pt>
    <dgm:pt modelId="{BB5747AF-9D84-4BD9-BFC5-6342D80A612F}" type="sibTrans" cxnId="{2F7E3DE4-4FB5-48F2-8BD0-402C2F71CA0E}">
      <dgm:prSet/>
      <dgm:spPr/>
      <dgm:t>
        <a:bodyPr/>
        <a:lstStyle/>
        <a:p>
          <a:pPr algn="just"/>
          <a:endParaRPr lang="ru-RU"/>
        </a:p>
      </dgm:t>
    </dgm:pt>
    <dgm:pt modelId="{AC22332B-BD35-47E5-8446-8AC5B7DCF000}" type="pres">
      <dgm:prSet presAssocID="{7E160C56-8A74-47CD-8CC2-27ECAA5EF5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4C7595-9313-473F-8849-16E7A1E51C49}" type="pres">
      <dgm:prSet presAssocID="{A2513DB1-4A7A-4816-8541-C9341B355448}" presName="parentText" presStyleLbl="node1" presStyleIdx="0" presStyleCnt="2" custScaleY="352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02861A-C65C-443B-B99A-305CF9CAD4BD}" type="pres">
      <dgm:prSet presAssocID="{A2513DB1-4A7A-4816-8541-C9341B355448}" presName="childText" presStyleLbl="revTx" presStyleIdx="0" presStyleCnt="2" custScaleY="113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B99060-AE3F-461D-A664-D36B149A0C6C}" type="pres">
      <dgm:prSet presAssocID="{84AE733D-0184-48FE-9312-7BD7377D1E98}" presName="parentText" presStyleLbl="node1" presStyleIdx="1" presStyleCnt="2" custScaleY="54385" custLinFactNeighborY="-230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B2739-3B6E-44D9-A652-9D39EA3E55ED}" type="pres">
      <dgm:prSet presAssocID="{84AE733D-0184-48FE-9312-7BD7377D1E9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5542B6-CCF2-4858-BACF-7F6FED2EAF91}" type="presOf" srcId="{84AE733D-0184-48FE-9312-7BD7377D1E98}" destId="{1CB99060-AE3F-461D-A664-D36B149A0C6C}" srcOrd="0" destOrd="0" presId="urn:microsoft.com/office/officeart/2005/8/layout/vList2"/>
    <dgm:cxn modelId="{87270DC3-23E8-4EC8-98C0-D74B1E10ABE8}" type="presOf" srcId="{CC4F6336-C74F-49FB-B884-60BA2088DE83}" destId="{D102861A-C65C-443B-B99A-305CF9CAD4BD}" srcOrd="0" destOrd="0" presId="urn:microsoft.com/office/officeart/2005/8/layout/vList2"/>
    <dgm:cxn modelId="{A16F27D1-941A-4A3A-A4CE-1ADB74B2957A}" type="presOf" srcId="{4B097786-8BB1-4B4E-9841-D3AC0F1F66B0}" destId="{D102861A-C65C-443B-B99A-305CF9CAD4BD}" srcOrd="0" destOrd="2" presId="urn:microsoft.com/office/officeart/2005/8/layout/vList2"/>
    <dgm:cxn modelId="{5E151385-0819-460C-A69B-4983DF557411}" type="presOf" srcId="{A2513DB1-4A7A-4816-8541-C9341B355448}" destId="{B84C7595-9313-473F-8849-16E7A1E51C49}" srcOrd="0" destOrd="0" presId="urn:microsoft.com/office/officeart/2005/8/layout/vList2"/>
    <dgm:cxn modelId="{16E0FBD6-B589-4145-A4D3-19BC02537308}" srcId="{A2513DB1-4A7A-4816-8541-C9341B355448}" destId="{99CFC3AD-0A7C-4D07-ACF3-6688DA0A8113}" srcOrd="1" destOrd="0" parTransId="{BE392D9A-A46E-4F36-B782-2598A8B54D1A}" sibTransId="{F91CF4D0-6055-410B-8A8D-FC39AFE60825}"/>
    <dgm:cxn modelId="{2F7E3DE4-4FB5-48F2-8BD0-402C2F71CA0E}" srcId="{A2513DB1-4A7A-4816-8541-C9341B355448}" destId="{4B097786-8BB1-4B4E-9841-D3AC0F1F66B0}" srcOrd="2" destOrd="0" parTransId="{2957E1ED-93A8-46A3-B4B2-73EC04302286}" sibTransId="{BB5747AF-9D84-4BD9-BFC5-6342D80A612F}"/>
    <dgm:cxn modelId="{C15C5363-DC08-46F8-BD5D-0E54CC9F7101}" srcId="{7E160C56-8A74-47CD-8CC2-27ECAA5EF5CB}" destId="{A2513DB1-4A7A-4816-8541-C9341B355448}" srcOrd="0" destOrd="0" parTransId="{043894AF-77B9-4760-A058-366799BB6E31}" sibTransId="{044876F1-23A1-48B4-BA56-5575E0786CB2}"/>
    <dgm:cxn modelId="{0565961B-FCBD-4746-A3CD-9849495364C2}" srcId="{7E160C56-8A74-47CD-8CC2-27ECAA5EF5CB}" destId="{84AE733D-0184-48FE-9312-7BD7377D1E98}" srcOrd="1" destOrd="0" parTransId="{1CCC5EB8-1030-491B-B0BE-E6C9D08D3E6E}" sibTransId="{ACC0337C-DC6B-480A-941D-DB8E8D01DE76}"/>
    <dgm:cxn modelId="{17346F93-D351-490C-B193-49070BC61D05}" type="presOf" srcId="{7E160C56-8A74-47CD-8CC2-27ECAA5EF5CB}" destId="{AC22332B-BD35-47E5-8446-8AC5B7DCF000}" srcOrd="0" destOrd="0" presId="urn:microsoft.com/office/officeart/2005/8/layout/vList2"/>
    <dgm:cxn modelId="{3848C9BF-30D6-41ED-8B8E-28F22B7753A4}" srcId="{A2513DB1-4A7A-4816-8541-C9341B355448}" destId="{CC4F6336-C74F-49FB-B884-60BA2088DE83}" srcOrd="0" destOrd="0" parTransId="{E6D76482-A82D-463A-BC65-2CDA15233204}" sibTransId="{FBB7EC3B-9DF0-4BA3-9AF3-CF471D0BD7C3}"/>
    <dgm:cxn modelId="{544A1D21-B0AD-4FC7-92C3-5212DB1C1416}" type="presOf" srcId="{99CFC3AD-0A7C-4D07-ACF3-6688DA0A8113}" destId="{D102861A-C65C-443B-B99A-305CF9CAD4BD}" srcOrd="0" destOrd="1" presId="urn:microsoft.com/office/officeart/2005/8/layout/vList2"/>
    <dgm:cxn modelId="{7D4873D7-3A43-4395-AEE7-E5D8A8F0599A}" type="presOf" srcId="{739CA30C-3897-47E6-8493-405F30F2B3F8}" destId="{D74B2739-3B6E-44D9-A652-9D39EA3E55ED}" srcOrd="0" destOrd="0" presId="urn:microsoft.com/office/officeart/2005/8/layout/vList2"/>
    <dgm:cxn modelId="{3ACF61CF-BC82-47AF-A239-8C4158580D5C}" srcId="{84AE733D-0184-48FE-9312-7BD7377D1E98}" destId="{739CA30C-3897-47E6-8493-405F30F2B3F8}" srcOrd="0" destOrd="0" parTransId="{86F5C392-94F2-423C-935D-28951B7C2D67}" sibTransId="{DCD6B0AE-C8EF-4FFE-A8C6-9BD2055C5361}"/>
    <dgm:cxn modelId="{58B02F66-C662-498B-8824-F449D19390C2}" type="presParOf" srcId="{AC22332B-BD35-47E5-8446-8AC5B7DCF000}" destId="{B84C7595-9313-473F-8849-16E7A1E51C49}" srcOrd="0" destOrd="0" presId="urn:microsoft.com/office/officeart/2005/8/layout/vList2"/>
    <dgm:cxn modelId="{4DE8A729-43AF-4D8E-9947-C87F419CD4C0}" type="presParOf" srcId="{AC22332B-BD35-47E5-8446-8AC5B7DCF000}" destId="{D102861A-C65C-443B-B99A-305CF9CAD4BD}" srcOrd="1" destOrd="0" presId="urn:microsoft.com/office/officeart/2005/8/layout/vList2"/>
    <dgm:cxn modelId="{89ECE311-A05C-4760-956B-24CFFC265278}" type="presParOf" srcId="{AC22332B-BD35-47E5-8446-8AC5B7DCF000}" destId="{1CB99060-AE3F-461D-A664-D36B149A0C6C}" srcOrd="2" destOrd="0" presId="urn:microsoft.com/office/officeart/2005/8/layout/vList2"/>
    <dgm:cxn modelId="{6F9DD8F5-3B84-4A0B-A5F5-AF692C0866BE}" type="presParOf" srcId="{AC22332B-BD35-47E5-8446-8AC5B7DCF000}" destId="{D74B2739-3B6E-44D9-A652-9D39EA3E55E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E77BC23-606A-442B-BBF5-78955EC95D2B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306063EC-2D2A-4472-81FB-667F96626161}">
      <dgm:prSet phldrT="[Текст]" custT="1"/>
      <dgm:spPr/>
      <dgm:t>
        <a:bodyPr/>
        <a:lstStyle/>
        <a:p>
          <a:pPr algn="just"/>
          <a:r>
            <a:rPr lang="ru-RU" sz="2000" dirty="0"/>
            <a:t>В ежемесячном режиме проводится мониторинг нестационарных торговых объектов с вводом акта обследования и фотоматериалов в Систему информационного обеспечения потребительского рынка (далее – СИОРП), за 2021 год нарушения условий договора хозяйствующими субъектами не выявлены.</a:t>
          </a:r>
        </a:p>
      </dgm:t>
    </dgm:pt>
    <dgm:pt modelId="{3E0275CC-14FD-4A85-BFC5-CAA9B5D07AD9}" type="parTrans" cxnId="{11480586-3843-4D2E-80C8-342A31CD7730}">
      <dgm:prSet/>
      <dgm:spPr/>
      <dgm:t>
        <a:bodyPr/>
        <a:lstStyle/>
        <a:p>
          <a:pPr algn="just"/>
          <a:endParaRPr lang="ru-RU" sz="2000"/>
        </a:p>
      </dgm:t>
    </dgm:pt>
    <dgm:pt modelId="{543DBBE7-3761-4308-A059-D07E4264F3F7}" type="sibTrans" cxnId="{11480586-3843-4D2E-80C8-342A31CD7730}">
      <dgm:prSet/>
      <dgm:spPr/>
      <dgm:t>
        <a:bodyPr/>
        <a:lstStyle/>
        <a:p>
          <a:pPr algn="just"/>
          <a:endParaRPr lang="ru-RU" sz="2000"/>
        </a:p>
      </dgm:t>
    </dgm:pt>
    <dgm:pt modelId="{030ED0EA-B106-499D-9919-8DB639D8D7CB}">
      <dgm:prSet phldrT="[Текст]" custT="1"/>
      <dgm:spPr/>
      <dgm:t>
        <a:bodyPr/>
        <a:lstStyle/>
        <a:p>
          <a:pPr marL="0" indent="0" algn="just">
            <a:buNone/>
          </a:pPr>
          <a:r>
            <a:rPr lang="ru-RU" sz="2000" dirty="0"/>
            <a:t>В префектуру Юго-Восточного административного округа были внесены предложения по размещению ярмарок выходного дня на территории района по адресу: ул. </a:t>
          </a:r>
          <a:r>
            <a:rPr lang="ru-RU" sz="2000" dirty="0" err="1"/>
            <a:t>Недорубова</a:t>
          </a:r>
          <a:r>
            <a:rPr lang="ru-RU" sz="2000" dirty="0"/>
            <a:t>, вл. 7 и региональной ярмарки по адресу: ул. Вертолетчиков, вл. 2. </a:t>
          </a:r>
        </a:p>
      </dgm:t>
    </dgm:pt>
    <dgm:pt modelId="{4F6BAB68-1998-4989-B612-4296D82B5504}" type="parTrans" cxnId="{9B812188-9EC0-4ECC-8E04-E8770B8F85FC}">
      <dgm:prSet/>
      <dgm:spPr/>
      <dgm:t>
        <a:bodyPr/>
        <a:lstStyle/>
        <a:p>
          <a:pPr algn="just"/>
          <a:endParaRPr lang="ru-RU" sz="2000"/>
        </a:p>
      </dgm:t>
    </dgm:pt>
    <dgm:pt modelId="{EED86B77-F887-4D78-ABCE-ADFFBCD1221C}" type="sibTrans" cxnId="{9B812188-9EC0-4ECC-8E04-E8770B8F85FC}">
      <dgm:prSet/>
      <dgm:spPr/>
      <dgm:t>
        <a:bodyPr/>
        <a:lstStyle/>
        <a:p>
          <a:pPr algn="just"/>
          <a:endParaRPr lang="ru-RU" sz="2000"/>
        </a:p>
      </dgm:t>
    </dgm:pt>
    <dgm:pt modelId="{BDE89DF4-0790-449C-8EB3-AF79FCD1461A}">
      <dgm:prSet phldrT="[Текст]" custT="1"/>
      <dgm:spPr/>
      <dgm:t>
        <a:bodyPr/>
        <a:lstStyle/>
        <a:p>
          <a:pPr algn="just"/>
          <a:r>
            <a:rPr lang="ru-RU" sz="2000" dirty="0"/>
            <a:t>В СИОПР в 2021 году внесено всего </a:t>
          </a:r>
          <a:r>
            <a:rPr lang="ru-RU" sz="2000" b="1" dirty="0"/>
            <a:t>2 220 изменений</a:t>
          </a:r>
          <a:r>
            <a:rPr lang="ru-RU" sz="2000" dirty="0"/>
            <a:t> по 128 открывшимся предприятиям, по 55 закрывшимся предприятиям, а также по остальным предприятиям.</a:t>
          </a:r>
        </a:p>
      </dgm:t>
    </dgm:pt>
    <dgm:pt modelId="{CB6FB748-4489-4E53-A7D1-600D2C89246A}" type="parTrans" cxnId="{64CBC0BF-3F06-40F3-BAE5-CEFFEECE893F}">
      <dgm:prSet/>
      <dgm:spPr/>
      <dgm:t>
        <a:bodyPr/>
        <a:lstStyle/>
        <a:p>
          <a:pPr algn="just"/>
          <a:endParaRPr lang="ru-RU" sz="2000"/>
        </a:p>
      </dgm:t>
    </dgm:pt>
    <dgm:pt modelId="{2283568A-4397-41B7-AFA4-370709EBC86A}" type="sibTrans" cxnId="{64CBC0BF-3F06-40F3-BAE5-CEFFEECE893F}">
      <dgm:prSet/>
      <dgm:spPr/>
      <dgm:t>
        <a:bodyPr/>
        <a:lstStyle/>
        <a:p>
          <a:pPr algn="just"/>
          <a:endParaRPr lang="ru-RU" sz="2000"/>
        </a:p>
      </dgm:t>
    </dgm:pt>
    <dgm:pt modelId="{49C59865-4CC7-464F-AB5C-555D3E5E62CD}" type="pres">
      <dgm:prSet presAssocID="{EE77BC23-606A-442B-BBF5-78955EC95D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9E0EF9-FBF7-435C-84BB-798543CC7AD8}" type="pres">
      <dgm:prSet presAssocID="{306063EC-2D2A-4472-81FB-667F9662616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21133-6FB8-4CB7-BA13-208ACF1D6787}" type="pres">
      <dgm:prSet presAssocID="{306063EC-2D2A-4472-81FB-667F9662616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562CB-2D6C-4B79-91F3-A1BD4E06EA11}" type="pres">
      <dgm:prSet presAssocID="{BDE89DF4-0790-449C-8EB3-AF79FCD1461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812188-9EC0-4ECC-8E04-E8770B8F85FC}" srcId="{306063EC-2D2A-4472-81FB-667F96626161}" destId="{030ED0EA-B106-499D-9919-8DB639D8D7CB}" srcOrd="0" destOrd="0" parTransId="{4F6BAB68-1998-4989-B612-4296D82B5504}" sibTransId="{EED86B77-F887-4D78-ABCE-ADFFBCD1221C}"/>
    <dgm:cxn modelId="{64CBC0BF-3F06-40F3-BAE5-CEFFEECE893F}" srcId="{EE77BC23-606A-442B-BBF5-78955EC95D2B}" destId="{BDE89DF4-0790-449C-8EB3-AF79FCD1461A}" srcOrd="1" destOrd="0" parTransId="{CB6FB748-4489-4E53-A7D1-600D2C89246A}" sibTransId="{2283568A-4397-41B7-AFA4-370709EBC86A}"/>
    <dgm:cxn modelId="{11480586-3843-4D2E-80C8-342A31CD7730}" srcId="{EE77BC23-606A-442B-BBF5-78955EC95D2B}" destId="{306063EC-2D2A-4472-81FB-667F96626161}" srcOrd="0" destOrd="0" parTransId="{3E0275CC-14FD-4A85-BFC5-CAA9B5D07AD9}" sibTransId="{543DBBE7-3761-4308-A059-D07E4264F3F7}"/>
    <dgm:cxn modelId="{858BE790-CCD5-46B4-BF70-B06728DA3EDB}" type="presOf" srcId="{EE77BC23-606A-442B-BBF5-78955EC95D2B}" destId="{49C59865-4CC7-464F-AB5C-555D3E5E62CD}" srcOrd="0" destOrd="0" presId="urn:microsoft.com/office/officeart/2005/8/layout/vList2"/>
    <dgm:cxn modelId="{533A16B7-8575-4831-A894-B55A8B82B8B4}" type="presOf" srcId="{306063EC-2D2A-4472-81FB-667F96626161}" destId="{879E0EF9-FBF7-435C-84BB-798543CC7AD8}" srcOrd="0" destOrd="0" presId="urn:microsoft.com/office/officeart/2005/8/layout/vList2"/>
    <dgm:cxn modelId="{83354A4C-A246-4582-B32B-1B09D2DA988B}" type="presOf" srcId="{030ED0EA-B106-499D-9919-8DB639D8D7CB}" destId="{81E21133-6FB8-4CB7-BA13-208ACF1D6787}" srcOrd="0" destOrd="0" presId="urn:microsoft.com/office/officeart/2005/8/layout/vList2"/>
    <dgm:cxn modelId="{1947462C-9B37-409F-A6AA-E15AE9F58D03}" type="presOf" srcId="{BDE89DF4-0790-449C-8EB3-AF79FCD1461A}" destId="{D56562CB-2D6C-4B79-91F3-A1BD4E06EA11}" srcOrd="0" destOrd="0" presId="urn:microsoft.com/office/officeart/2005/8/layout/vList2"/>
    <dgm:cxn modelId="{3EE97B62-9A5B-49FE-997B-218208F28B08}" type="presParOf" srcId="{49C59865-4CC7-464F-AB5C-555D3E5E62CD}" destId="{879E0EF9-FBF7-435C-84BB-798543CC7AD8}" srcOrd="0" destOrd="0" presId="urn:microsoft.com/office/officeart/2005/8/layout/vList2"/>
    <dgm:cxn modelId="{BD4F4507-02A4-4555-9B65-89E16136953D}" type="presParOf" srcId="{49C59865-4CC7-464F-AB5C-555D3E5E62CD}" destId="{81E21133-6FB8-4CB7-BA13-208ACF1D6787}" srcOrd="1" destOrd="0" presId="urn:microsoft.com/office/officeart/2005/8/layout/vList2"/>
    <dgm:cxn modelId="{5F737C15-B6AD-4CE8-A736-4636C66E1FC9}" type="presParOf" srcId="{49C59865-4CC7-464F-AB5C-555D3E5E62CD}" destId="{D56562CB-2D6C-4B79-91F3-A1BD4E06EA1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0B528D-A739-41B4-8C20-15A3D2D057D9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1DC9E0F-27E6-4D53-BF7B-83CC0F13FD49}">
      <dgm:prSet phldrT="[Текст]"/>
      <dgm:spPr/>
      <dgm:t>
        <a:bodyPr/>
        <a:lstStyle/>
        <a:p>
          <a:pPr algn="l"/>
          <a:r>
            <a:rPr lang="ru-RU" b="0" dirty="0"/>
            <a:t>Численный состав Комиссии – </a:t>
          </a:r>
          <a:r>
            <a:rPr lang="ru-RU" b="1" dirty="0"/>
            <a:t>21 человек</a:t>
          </a:r>
          <a:r>
            <a:rPr lang="ru-RU" dirty="0"/>
            <a:t>.                                                                                                                             Специалисты Комиссии приняли участие в </a:t>
          </a:r>
          <a:r>
            <a:rPr lang="ru-RU" b="1" dirty="0"/>
            <a:t>11</a:t>
          </a:r>
          <a:r>
            <a:rPr lang="ru-RU" dirty="0"/>
            <a:t> оперативно-профилактических мероприятиях «Подросток» под различными кодовыми названиями.</a:t>
          </a:r>
        </a:p>
      </dgm:t>
    </dgm:pt>
    <dgm:pt modelId="{520DEFF8-D95C-4D53-BF59-0EBAAD60859D}" type="parTrans" cxnId="{3F496954-F3D7-4816-A812-8E576F811E8C}">
      <dgm:prSet/>
      <dgm:spPr/>
      <dgm:t>
        <a:bodyPr/>
        <a:lstStyle/>
        <a:p>
          <a:pPr algn="just"/>
          <a:endParaRPr lang="ru-RU"/>
        </a:p>
      </dgm:t>
    </dgm:pt>
    <dgm:pt modelId="{B4CB0CDB-A62B-4FF7-AE65-CCBDCB1239CB}" type="sibTrans" cxnId="{3F496954-F3D7-4816-A812-8E576F811E8C}">
      <dgm:prSet/>
      <dgm:spPr/>
      <dgm:t>
        <a:bodyPr/>
        <a:lstStyle/>
        <a:p>
          <a:pPr algn="just"/>
          <a:endParaRPr lang="ru-RU"/>
        </a:p>
      </dgm:t>
    </dgm:pt>
    <dgm:pt modelId="{737147DF-CD34-42F7-9F90-A725BADE7BF7}" type="pres">
      <dgm:prSet presAssocID="{6B0B528D-A739-41B4-8C20-15A3D2D057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65F59F-7465-4CAF-98FD-4E76B5D72FB2}" type="pres">
      <dgm:prSet presAssocID="{E1DC9E0F-27E6-4D53-BF7B-83CC0F13FD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F0D6FC-5D93-42E2-8FF5-D094CBA9699A}" type="presOf" srcId="{6B0B528D-A739-41B4-8C20-15A3D2D057D9}" destId="{737147DF-CD34-42F7-9F90-A725BADE7BF7}" srcOrd="0" destOrd="0" presId="urn:microsoft.com/office/officeart/2005/8/layout/vList2"/>
    <dgm:cxn modelId="{32C5D242-0469-42CE-A538-D69CC3D72433}" type="presOf" srcId="{E1DC9E0F-27E6-4D53-BF7B-83CC0F13FD49}" destId="{F965F59F-7465-4CAF-98FD-4E76B5D72FB2}" srcOrd="0" destOrd="0" presId="urn:microsoft.com/office/officeart/2005/8/layout/vList2"/>
    <dgm:cxn modelId="{3F496954-F3D7-4816-A812-8E576F811E8C}" srcId="{6B0B528D-A739-41B4-8C20-15A3D2D057D9}" destId="{E1DC9E0F-27E6-4D53-BF7B-83CC0F13FD49}" srcOrd="0" destOrd="0" parTransId="{520DEFF8-D95C-4D53-BF59-0EBAAD60859D}" sibTransId="{B4CB0CDB-A62B-4FF7-AE65-CCBDCB1239CB}"/>
    <dgm:cxn modelId="{C7B4D7B6-7AA6-407E-96C9-DE1423892E27}" type="presParOf" srcId="{737147DF-CD34-42F7-9F90-A725BADE7BF7}" destId="{F965F59F-7465-4CAF-98FD-4E76B5D72F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EE77BC23-606A-442B-BBF5-78955EC95D2B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306063EC-2D2A-4472-81FB-667F96626161}">
      <dgm:prSet phldrT="[Текст]" custT="1"/>
      <dgm:spPr/>
      <dgm:t>
        <a:bodyPr/>
        <a:lstStyle/>
        <a:p>
          <a:pPr algn="just"/>
          <a:r>
            <a:rPr lang="ru-RU" sz="2000" dirty="0"/>
            <a:t>Случаи нецелевого использования нежилых помещений, принадлежащих городу Москве, не выявлены.</a:t>
          </a:r>
        </a:p>
      </dgm:t>
    </dgm:pt>
    <dgm:pt modelId="{3E0275CC-14FD-4A85-BFC5-CAA9B5D07AD9}" type="parTrans" cxnId="{11480586-3843-4D2E-80C8-342A31CD7730}">
      <dgm:prSet/>
      <dgm:spPr/>
      <dgm:t>
        <a:bodyPr/>
        <a:lstStyle/>
        <a:p>
          <a:pPr algn="just"/>
          <a:endParaRPr lang="ru-RU" sz="2000"/>
        </a:p>
      </dgm:t>
    </dgm:pt>
    <dgm:pt modelId="{543DBBE7-3761-4308-A059-D07E4264F3F7}" type="sibTrans" cxnId="{11480586-3843-4D2E-80C8-342A31CD7730}">
      <dgm:prSet/>
      <dgm:spPr/>
      <dgm:t>
        <a:bodyPr/>
        <a:lstStyle/>
        <a:p>
          <a:pPr algn="just"/>
          <a:endParaRPr lang="ru-RU" sz="2000"/>
        </a:p>
      </dgm:t>
    </dgm:pt>
    <dgm:pt modelId="{030ED0EA-B106-499D-9919-8DB639D8D7CB}">
      <dgm:prSet phldrT="[Текст]" custT="1"/>
      <dgm:spPr/>
      <dgm:t>
        <a:bodyPr/>
        <a:lstStyle/>
        <a:p>
          <a:pPr marL="0" indent="0" algn="just">
            <a:buNone/>
          </a:pPr>
          <a:r>
            <a:rPr lang="ru-RU" sz="2000" dirty="0"/>
            <a:t>Нежилые помещения, находящиеся в частной собственности, целевого назначения, как правило, не имеют.</a:t>
          </a:r>
        </a:p>
      </dgm:t>
    </dgm:pt>
    <dgm:pt modelId="{4F6BAB68-1998-4989-B612-4296D82B5504}" type="parTrans" cxnId="{9B812188-9EC0-4ECC-8E04-E8770B8F85FC}">
      <dgm:prSet/>
      <dgm:spPr/>
      <dgm:t>
        <a:bodyPr/>
        <a:lstStyle/>
        <a:p>
          <a:pPr algn="just"/>
          <a:endParaRPr lang="ru-RU" sz="2000"/>
        </a:p>
      </dgm:t>
    </dgm:pt>
    <dgm:pt modelId="{EED86B77-F887-4D78-ABCE-ADFFBCD1221C}" type="sibTrans" cxnId="{9B812188-9EC0-4ECC-8E04-E8770B8F85FC}">
      <dgm:prSet/>
      <dgm:spPr/>
      <dgm:t>
        <a:bodyPr/>
        <a:lstStyle/>
        <a:p>
          <a:pPr algn="just"/>
          <a:endParaRPr lang="ru-RU" sz="2000"/>
        </a:p>
      </dgm:t>
    </dgm:pt>
    <dgm:pt modelId="{BDE89DF4-0790-449C-8EB3-AF79FCD1461A}">
      <dgm:prSet phldrT="[Текст]" custT="1"/>
      <dgm:spPr/>
      <dgm:t>
        <a:bodyPr/>
        <a:lstStyle/>
        <a:p>
          <a:pPr algn="just"/>
          <a:r>
            <a:rPr lang="ru-RU" sz="2000" dirty="0"/>
            <a:t>Факты противоправного завладения имуществом города Москвы в 2021 году не выявлены.</a:t>
          </a:r>
        </a:p>
      </dgm:t>
    </dgm:pt>
    <dgm:pt modelId="{CB6FB748-4489-4E53-A7D1-600D2C89246A}" type="parTrans" cxnId="{64CBC0BF-3F06-40F3-BAE5-CEFFEECE893F}">
      <dgm:prSet/>
      <dgm:spPr/>
      <dgm:t>
        <a:bodyPr/>
        <a:lstStyle/>
        <a:p>
          <a:pPr algn="just"/>
          <a:endParaRPr lang="ru-RU" sz="2000"/>
        </a:p>
      </dgm:t>
    </dgm:pt>
    <dgm:pt modelId="{2283568A-4397-41B7-AFA4-370709EBC86A}" type="sibTrans" cxnId="{64CBC0BF-3F06-40F3-BAE5-CEFFEECE893F}">
      <dgm:prSet/>
      <dgm:spPr/>
      <dgm:t>
        <a:bodyPr/>
        <a:lstStyle/>
        <a:p>
          <a:pPr algn="just"/>
          <a:endParaRPr lang="ru-RU" sz="2000"/>
        </a:p>
      </dgm:t>
    </dgm:pt>
    <dgm:pt modelId="{49C59865-4CC7-464F-AB5C-555D3E5E62CD}" type="pres">
      <dgm:prSet presAssocID="{EE77BC23-606A-442B-BBF5-78955EC95D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9E0EF9-FBF7-435C-84BB-798543CC7AD8}" type="pres">
      <dgm:prSet presAssocID="{306063EC-2D2A-4472-81FB-667F9662616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21133-6FB8-4CB7-BA13-208ACF1D6787}" type="pres">
      <dgm:prSet presAssocID="{306063EC-2D2A-4472-81FB-667F9662616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562CB-2D6C-4B79-91F3-A1BD4E06EA11}" type="pres">
      <dgm:prSet presAssocID="{BDE89DF4-0790-449C-8EB3-AF79FCD1461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812188-9EC0-4ECC-8E04-E8770B8F85FC}" srcId="{306063EC-2D2A-4472-81FB-667F96626161}" destId="{030ED0EA-B106-499D-9919-8DB639D8D7CB}" srcOrd="0" destOrd="0" parTransId="{4F6BAB68-1998-4989-B612-4296D82B5504}" sibTransId="{EED86B77-F887-4D78-ABCE-ADFFBCD1221C}"/>
    <dgm:cxn modelId="{64CBC0BF-3F06-40F3-BAE5-CEFFEECE893F}" srcId="{EE77BC23-606A-442B-BBF5-78955EC95D2B}" destId="{BDE89DF4-0790-449C-8EB3-AF79FCD1461A}" srcOrd="1" destOrd="0" parTransId="{CB6FB748-4489-4E53-A7D1-600D2C89246A}" sibTransId="{2283568A-4397-41B7-AFA4-370709EBC86A}"/>
    <dgm:cxn modelId="{11480586-3843-4D2E-80C8-342A31CD7730}" srcId="{EE77BC23-606A-442B-BBF5-78955EC95D2B}" destId="{306063EC-2D2A-4472-81FB-667F96626161}" srcOrd="0" destOrd="0" parTransId="{3E0275CC-14FD-4A85-BFC5-CAA9B5D07AD9}" sibTransId="{543DBBE7-3761-4308-A059-D07E4264F3F7}"/>
    <dgm:cxn modelId="{858BE790-CCD5-46B4-BF70-B06728DA3EDB}" type="presOf" srcId="{EE77BC23-606A-442B-BBF5-78955EC95D2B}" destId="{49C59865-4CC7-464F-AB5C-555D3E5E62CD}" srcOrd="0" destOrd="0" presId="urn:microsoft.com/office/officeart/2005/8/layout/vList2"/>
    <dgm:cxn modelId="{533A16B7-8575-4831-A894-B55A8B82B8B4}" type="presOf" srcId="{306063EC-2D2A-4472-81FB-667F96626161}" destId="{879E0EF9-FBF7-435C-84BB-798543CC7AD8}" srcOrd="0" destOrd="0" presId="urn:microsoft.com/office/officeart/2005/8/layout/vList2"/>
    <dgm:cxn modelId="{83354A4C-A246-4582-B32B-1B09D2DA988B}" type="presOf" srcId="{030ED0EA-B106-499D-9919-8DB639D8D7CB}" destId="{81E21133-6FB8-4CB7-BA13-208ACF1D6787}" srcOrd="0" destOrd="0" presId="urn:microsoft.com/office/officeart/2005/8/layout/vList2"/>
    <dgm:cxn modelId="{1947462C-9B37-409F-A6AA-E15AE9F58D03}" type="presOf" srcId="{BDE89DF4-0790-449C-8EB3-AF79FCD1461A}" destId="{D56562CB-2D6C-4B79-91F3-A1BD4E06EA11}" srcOrd="0" destOrd="0" presId="urn:microsoft.com/office/officeart/2005/8/layout/vList2"/>
    <dgm:cxn modelId="{3EE97B62-9A5B-49FE-997B-218208F28B08}" type="presParOf" srcId="{49C59865-4CC7-464F-AB5C-555D3E5E62CD}" destId="{879E0EF9-FBF7-435C-84BB-798543CC7AD8}" srcOrd="0" destOrd="0" presId="urn:microsoft.com/office/officeart/2005/8/layout/vList2"/>
    <dgm:cxn modelId="{BD4F4507-02A4-4555-9B65-89E16136953D}" type="presParOf" srcId="{49C59865-4CC7-464F-AB5C-555D3E5E62CD}" destId="{81E21133-6FB8-4CB7-BA13-208ACF1D6787}" srcOrd="1" destOrd="0" presId="urn:microsoft.com/office/officeart/2005/8/layout/vList2"/>
    <dgm:cxn modelId="{5F737C15-B6AD-4CE8-A736-4636C66E1FC9}" type="presParOf" srcId="{49C59865-4CC7-464F-AB5C-555D3E5E62CD}" destId="{D56562CB-2D6C-4B79-91F3-A1BD4E06EA1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4FA4384E-230D-4CA5-A487-A103C8BB573A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C119F5F6-8761-4407-97A5-8D642B004614}">
      <dgm:prSet phldrT="[Текст]"/>
      <dgm:spPr/>
      <dgm:t>
        <a:bodyPr/>
        <a:lstStyle/>
        <a:p>
          <a:pPr algn="l"/>
          <a:r>
            <a:rPr lang="ru-RU" dirty="0"/>
            <a:t>Процесс стимулирования индивидуальных предпринимателей к переходу на патентную систему налогообложения  составил 405 патентов.</a:t>
          </a:r>
        </a:p>
      </dgm:t>
    </dgm:pt>
    <dgm:pt modelId="{7C43A04C-81AF-44A8-A8FE-FC8CAE8DF139}" type="parTrans" cxnId="{9D33BA4E-F352-4FA3-9CA9-102004415654}">
      <dgm:prSet/>
      <dgm:spPr/>
      <dgm:t>
        <a:bodyPr/>
        <a:lstStyle/>
        <a:p>
          <a:endParaRPr lang="ru-RU"/>
        </a:p>
      </dgm:t>
    </dgm:pt>
    <dgm:pt modelId="{A067EE85-17BA-4524-8EEC-DE9B9A703AC8}" type="sibTrans" cxnId="{9D33BA4E-F352-4FA3-9CA9-102004415654}">
      <dgm:prSet/>
      <dgm:spPr/>
      <dgm:t>
        <a:bodyPr/>
        <a:lstStyle/>
        <a:p>
          <a:endParaRPr lang="ru-RU"/>
        </a:p>
      </dgm:t>
    </dgm:pt>
    <dgm:pt modelId="{EDF27A7E-6856-4EF1-8E97-8716BAF315D0}" type="pres">
      <dgm:prSet presAssocID="{4FA4384E-230D-4CA5-A487-A103C8BB57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598BEDA-D4B3-40CE-960F-69C052470D38}" type="pres">
      <dgm:prSet presAssocID="{4FA4384E-230D-4CA5-A487-A103C8BB573A}" presName="Name1" presStyleCnt="0"/>
      <dgm:spPr/>
    </dgm:pt>
    <dgm:pt modelId="{32C0C846-093D-4E02-833A-633C6B6F79BD}" type="pres">
      <dgm:prSet presAssocID="{4FA4384E-230D-4CA5-A487-A103C8BB573A}" presName="cycle" presStyleCnt="0"/>
      <dgm:spPr/>
    </dgm:pt>
    <dgm:pt modelId="{38B7548C-4B7B-4AE8-8178-EAD0079ADCF2}" type="pres">
      <dgm:prSet presAssocID="{4FA4384E-230D-4CA5-A487-A103C8BB573A}" presName="srcNode" presStyleLbl="node1" presStyleIdx="0" presStyleCnt="1"/>
      <dgm:spPr/>
    </dgm:pt>
    <dgm:pt modelId="{9FE1AC48-1470-4FE6-B43D-19220C93AA9E}" type="pres">
      <dgm:prSet presAssocID="{4FA4384E-230D-4CA5-A487-A103C8BB573A}" presName="conn" presStyleLbl="parChTrans1D2" presStyleIdx="0" presStyleCnt="1"/>
      <dgm:spPr/>
      <dgm:t>
        <a:bodyPr/>
        <a:lstStyle/>
        <a:p>
          <a:endParaRPr lang="ru-RU"/>
        </a:p>
      </dgm:t>
    </dgm:pt>
    <dgm:pt modelId="{F386FDCD-B609-4608-A6C5-A30EC3D94574}" type="pres">
      <dgm:prSet presAssocID="{4FA4384E-230D-4CA5-A487-A103C8BB573A}" presName="extraNode" presStyleLbl="node1" presStyleIdx="0" presStyleCnt="1"/>
      <dgm:spPr/>
    </dgm:pt>
    <dgm:pt modelId="{A9BBC22D-DD21-480F-B12B-15D007561CBD}" type="pres">
      <dgm:prSet presAssocID="{4FA4384E-230D-4CA5-A487-A103C8BB573A}" presName="dstNode" presStyleLbl="node1" presStyleIdx="0" presStyleCnt="1"/>
      <dgm:spPr/>
    </dgm:pt>
    <dgm:pt modelId="{01094972-E2CC-4406-AD65-CD88ECEE6127}" type="pres">
      <dgm:prSet presAssocID="{C119F5F6-8761-4407-97A5-8D642B004614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BEA14-7F94-4B5A-AAD5-93DD1EC0013C}" type="pres">
      <dgm:prSet presAssocID="{C119F5F6-8761-4407-97A5-8D642B004614}" presName="accent_1" presStyleCnt="0"/>
      <dgm:spPr/>
    </dgm:pt>
    <dgm:pt modelId="{1970E819-A12F-41B7-981A-66D164F8B1D0}" type="pres">
      <dgm:prSet presAssocID="{C119F5F6-8761-4407-97A5-8D642B004614}" presName="accentRepeatNode" presStyleLbl="solidFgAcc1" presStyleIdx="0" presStyleCnt="1"/>
      <dgm:spPr>
        <a:xfrm>
          <a:off x="24089" y="2446613"/>
          <a:ext cx="1630771" cy="1630771"/>
        </a:xfrm>
        <a:prstGeom prst="ellipse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</dgm:ptLst>
  <dgm:cxnLst>
    <dgm:cxn modelId="{FFB9686B-9450-4AC3-8FE2-91CADBA18D30}" type="presOf" srcId="{4FA4384E-230D-4CA5-A487-A103C8BB573A}" destId="{EDF27A7E-6856-4EF1-8E97-8716BAF315D0}" srcOrd="0" destOrd="0" presId="urn:microsoft.com/office/officeart/2008/layout/VerticalCurvedList"/>
    <dgm:cxn modelId="{91E42699-6687-45B5-BCE7-A533A89462FB}" type="presOf" srcId="{C119F5F6-8761-4407-97A5-8D642B004614}" destId="{01094972-E2CC-4406-AD65-CD88ECEE6127}" srcOrd="0" destOrd="0" presId="urn:microsoft.com/office/officeart/2008/layout/VerticalCurvedList"/>
    <dgm:cxn modelId="{8C50E14B-CB8B-4282-9B77-66090F5515A8}" type="presOf" srcId="{A067EE85-17BA-4524-8EEC-DE9B9A703AC8}" destId="{9FE1AC48-1470-4FE6-B43D-19220C93AA9E}" srcOrd="0" destOrd="0" presId="urn:microsoft.com/office/officeart/2008/layout/VerticalCurvedList"/>
    <dgm:cxn modelId="{9D33BA4E-F352-4FA3-9CA9-102004415654}" srcId="{4FA4384E-230D-4CA5-A487-A103C8BB573A}" destId="{C119F5F6-8761-4407-97A5-8D642B004614}" srcOrd="0" destOrd="0" parTransId="{7C43A04C-81AF-44A8-A8FE-FC8CAE8DF139}" sibTransId="{A067EE85-17BA-4524-8EEC-DE9B9A703AC8}"/>
    <dgm:cxn modelId="{AD221558-6AAC-4C8C-925F-68F2B6BD475F}" type="presParOf" srcId="{EDF27A7E-6856-4EF1-8E97-8716BAF315D0}" destId="{6598BEDA-D4B3-40CE-960F-69C052470D38}" srcOrd="0" destOrd="0" presId="urn:microsoft.com/office/officeart/2008/layout/VerticalCurvedList"/>
    <dgm:cxn modelId="{945F7EB1-E15B-4469-857B-A1EBF13B7AFA}" type="presParOf" srcId="{6598BEDA-D4B3-40CE-960F-69C052470D38}" destId="{32C0C846-093D-4E02-833A-633C6B6F79BD}" srcOrd="0" destOrd="0" presId="urn:microsoft.com/office/officeart/2008/layout/VerticalCurvedList"/>
    <dgm:cxn modelId="{95D7C867-893F-4B01-B819-6FE1D169E970}" type="presParOf" srcId="{32C0C846-093D-4E02-833A-633C6B6F79BD}" destId="{38B7548C-4B7B-4AE8-8178-EAD0079ADCF2}" srcOrd="0" destOrd="0" presId="urn:microsoft.com/office/officeart/2008/layout/VerticalCurvedList"/>
    <dgm:cxn modelId="{D998DEEB-0CCD-40EB-8B9D-8746CE6BD3F2}" type="presParOf" srcId="{32C0C846-093D-4E02-833A-633C6B6F79BD}" destId="{9FE1AC48-1470-4FE6-B43D-19220C93AA9E}" srcOrd="1" destOrd="0" presId="urn:microsoft.com/office/officeart/2008/layout/VerticalCurvedList"/>
    <dgm:cxn modelId="{1563277A-7681-4964-9C1B-8FCCDB9FBF49}" type="presParOf" srcId="{32C0C846-093D-4E02-833A-633C6B6F79BD}" destId="{F386FDCD-B609-4608-A6C5-A30EC3D94574}" srcOrd="2" destOrd="0" presId="urn:microsoft.com/office/officeart/2008/layout/VerticalCurvedList"/>
    <dgm:cxn modelId="{0355AB47-9B88-4914-A870-DEBF941914D7}" type="presParOf" srcId="{32C0C846-093D-4E02-833A-633C6B6F79BD}" destId="{A9BBC22D-DD21-480F-B12B-15D007561CBD}" srcOrd="3" destOrd="0" presId="urn:microsoft.com/office/officeart/2008/layout/VerticalCurvedList"/>
    <dgm:cxn modelId="{98CC52CD-6539-4FAC-8D0C-1E66864B9A96}" type="presParOf" srcId="{6598BEDA-D4B3-40CE-960F-69C052470D38}" destId="{01094972-E2CC-4406-AD65-CD88ECEE6127}" srcOrd="1" destOrd="0" presId="urn:microsoft.com/office/officeart/2008/layout/VerticalCurvedList"/>
    <dgm:cxn modelId="{70D767B9-1728-4543-BBBA-B9806D71583D}" type="presParOf" srcId="{6598BEDA-D4B3-40CE-960F-69C052470D38}" destId="{C4ABEA14-7F94-4B5A-AAD5-93DD1EC0013C}" srcOrd="2" destOrd="0" presId="urn:microsoft.com/office/officeart/2008/layout/VerticalCurvedList"/>
    <dgm:cxn modelId="{B06C9F93-5002-4FAB-91E1-69C5C87F940B}" type="presParOf" srcId="{C4ABEA14-7F94-4B5A-AAD5-93DD1EC0013C}" destId="{1970E819-A12F-41B7-981A-66D164F8B1D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009AF23-F5A4-4E70-A669-DCBABC8E52E3}" type="doc">
      <dgm:prSet loTypeId="urn:microsoft.com/office/officeart/2008/layout/SquareAccentList" loCatId="list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CC14D6CB-550C-46FA-ABDF-CB9C118503F5}">
      <dgm:prSet phldrT="[Текст]"/>
      <dgm:spPr/>
      <dgm:t>
        <a:bodyPr/>
        <a:lstStyle/>
        <a:p>
          <a:pPr algn="just"/>
          <a:r>
            <a:rPr lang="ru-RU" b="1" dirty="0"/>
            <a:t>Работа по удалению самовольно размещенных конструкций была организована по адресам:</a:t>
          </a:r>
        </a:p>
      </dgm:t>
    </dgm:pt>
    <dgm:pt modelId="{DC3EB5E9-B0E0-4008-94A2-73C20382BB5F}" type="parTrans" cxnId="{7C9FCF8F-566C-46D8-AA7E-01CFE7673403}">
      <dgm:prSet/>
      <dgm:spPr/>
      <dgm:t>
        <a:bodyPr/>
        <a:lstStyle/>
        <a:p>
          <a:endParaRPr lang="ru-RU"/>
        </a:p>
      </dgm:t>
    </dgm:pt>
    <dgm:pt modelId="{8D0AA669-D796-4A10-BC9E-D640445B6C18}" type="sibTrans" cxnId="{7C9FCF8F-566C-46D8-AA7E-01CFE7673403}">
      <dgm:prSet/>
      <dgm:spPr/>
      <dgm:t>
        <a:bodyPr/>
        <a:lstStyle/>
        <a:p>
          <a:endParaRPr lang="ru-RU"/>
        </a:p>
      </dgm:t>
    </dgm:pt>
    <dgm:pt modelId="{DCD4067E-6D3C-4E67-B3A0-BC7F0A8CA881}">
      <dgm:prSet phldrT="[Текст]"/>
      <dgm:spPr/>
      <dgm:t>
        <a:bodyPr/>
        <a:lstStyle/>
        <a:p>
          <a:r>
            <a:rPr lang="ru-RU" dirty="0"/>
            <a:t>ул. 2-я </a:t>
          </a:r>
          <a:r>
            <a:rPr lang="ru-RU" dirty="0" err="1"/>
            <a:t>Вольская</a:t>
          </a:r>
          <a:r>
            <a:rPr lang="ru-RU" dirty="0"/>
            <a:t>, д. 30, стр. 1;</a:t>
          </a:r>
        </a:p>
      </dgm:t>
    </dgm:pt>
    <dgm:pt modelId="{960138FE-339F-4528-B7F3-C885FCBD004F}" type="parTrans" cxnId="{B1F4751C-BE5C-46C9-B3E7-9910E213461E}">
      <dgm:prSet/>
      <dgm:spPr/>
      <dgm:t>
        <a:bodyPr/>
        <a:lstStyle/>
        <a:p>
          <a:endParaRPr lang="ru-RU"/>
        </a:p>
      </dgm:t>
    </dgm:pt>
    <dgm:pt modelId="{3077859D-B1A7-4671-9D87-A9B4DDEAEF50}" type="sibTrans" cxnId="{B1F4751C-BE5C-46C9-B3E7-9910E213461E}">
      <dgm:prSet/>
      <dgm:spPr/>
      <dgm:t>
        <a:bodyPr/>
        <a:lstStyle/>
        <a:p>
          <a:endParaRPr lang="ru-RU"/>
        </a:p>
      </dgm:t>
    </dgm:pt>
    <dgm:pt modelId="{48BBA9A7-7170-459D-B6B4-8BA59187FD05}">
      <dgm:prSet phldrT="[Текст]"/>
      <dgm:spPr/>
      <dgm:t>
        <a:bodyPr/>
        <a:lstStyle/>
        <a:p>
          <a:r>
            <a:rPr lang="ru-RU" dirty="0"/>
            <a:t>ул. Вертолетчиков, д. 9, корп. 2;</a:t>
          </a:r>
        </a:p>
      </dgm:t>
    </dgm:pt>
    <dgm:pt modelId="{97EA4B93-E4E6-4719-9492-71AF3DF894A5}" type="parTrans" cxnId="{8C69D6B2-1D2E-4B84-934C-59C4592C50A3}">
      <dgm:prSet/>
      <dgm:spPr/>
      <dgm:t>
        <a:bodyPr/>
        <a:lstStyle/>
        <a:p>
          <a:endParaRPr lang="ru-RU"/>
        </a:p>
      </dgm:t>
    </dgm:pt>
    <dgm:pt modelId="{A7184C1A-B9A5-4EF0-AD90-2DC6272A5539}" type="sibTrans" cxnId="{8C69D6B2-1D2E-4B84-934C-59C4592C50A3}">
      <dgm:prSet/>
      <dgm:spPr/>
      <dgm:t>
        <a:bodyPr/>
        <a:lstStyle/>
        <a:p>
          <a:endParaRPr lang="ru-RU"/>
        </a:p>
      </dgm:t>
    </dgm:pt>
    <dgm:pt modelId="{6C0791BC-672A-4861-8915-8195C6DF390B}">
      <dgm:prSet phldrT="[Текст]"/>
      <dgm:spPr/>
      <dgm:t>
        <a:bodyPr/>
        <a:lstStyle/>
        <a:p>
          <a:r>
            <a:rPr lang="ru-RU" dirty="0"/>
            <a:t>ул. Рождественская, д. 33;</a:t>
          </a:r>
        </a:p>
      </dgm:t>
    </dgm:pt>
    <dgm:pt modelId="{EF5DF6FC-8550-4AF2-9EE9-8606BFDC1057}" type="parTrans" cxnId="{E3EC6B7C-CC2D-4BD8-9A93-342D5FB9C0DF}">
      <dgm:prSet/>
      <dgm:spPr/>
      <dgm:t>
        <a:bodyPr/>
        <a:lstStyle/>
        <a:p>
          <a:endParaRPr lang="ru-RU"/>
        </a:p>
      </dgm:t>
    </dgm:pt>
    <dgm:pt modelId="{84570E7D-5D65-4B7F-AF42-B89FF8466A4D}" type="sibTrans" cxnId="{E3EC6B7C-CC2D-4BD8-9A93-342D5FB9C0DF}">
      <dgm:prSet/>
      <dgm:spPr/>
      <dgm:t>
        <a:bodyPr/>
        <a:lstStyle/>
        <a:p>
          <a:endParaRPr lang="ru-RU"/>
        </a:p>
      </dgm:t>
    </dgm:pt>
    <dgm:pt modelId="{3644552D-1101-4B84-AE9B-CC49419DD052}">
      <dgm:prSet phldrT="[Текст]"/>
      <dgm:spPr/>
      <dgm:t>
        <a:bodyPr/>
        <a:lstStyle/>
        <a:p>
          <a:r>
            <a:rPr lang="ru-RU" dirty="0"/>
            <a:t>ул. </a:t>
          </a:r>
          <a:r>
            <a:rPr lang="ru-RU" dirty="0" err="1"/>
            <a:t>Недорубова</a:t>
          </a:r>
          <a:r>
            <a:rPr lang="ru-RU" dirty="0"/>
            <a:t>, д. 5;</a:t>
          </a:r>
        </a:p>
      </dgm:t>
    </dgm:pt>
    <dgm:pt modelId="{4774954F-0EE7-4624-99FB-2A8C1C8C9F77}" type="parTrans" cxnId="{5A9ED498-32F3-45C1-B11B-642F6A7565C0}">
      <dgm:prSet/>
      <dgm:spPr/>
      <dgm:t>
        <a:bodyPr/>
        <a:lstStyle/>
        <a:p>
          <a:endParaRPr lang="ru-RU"/>
        </a:p>
      </dgm:t>
    </dgm:pt>
    <dgm:pt modelId="{0005F506-20A0-4E11-BACC-3CEAC37C2107}" type="sibTrans" cxnId="{5A9ED498-32F3-45C1-B11B-642F6A7565C0}">
      <dgm:prSet/>
      <dgm:spPr/>
      <dgm:t>
        <a:bodyPr/>
        <a:lstStyle/>
        <a:p>
          <a:endParaRPr lang="ru-RU"/>
        </a:p>
      </dgm:t>
    </dgm:pt>
    <dgm:pt modelId="{80D1E5C6-94D3-4174-AE0C-CE178202F6A9}">
      <dgm:prSet phldrT="[Текст]"/>
      <dgm:spPr/>
      <dgm:t>
        <a:bodyPr/>
        <a:lstStyle/>
        <a:p>
          <a:r>
            <a:rPr lang="ru-RU" dirty="0"/>
            <a:t>ул. Лавриненко, д. 1;</a:t>
          </a:r>
        </a:p>
      </dgm:t>
    </dgm:pt>
    <dgm:pt modelId="{C68F7C43-6A73-415E-A329-457D748B1414}" type="parTrans" cxnId="{ECDAB6A6-0133-4CD4-B391-9683915BA274}">
      <dgm:prSet/>
      <dgm:spPr/>
      <dgm:t>
        <a:bodyPr/>
        <a:lstStyle/>
        <a:p>
          <a:endParaRPr lang="ru-RU"/>
        </a:p>
      </dgm:t>
    </dgm:pt>
    <dgm:pt modelId="{5003C16B-95E9-4416-9963-FC68C50F3BFD}" type="sibTrans" cxnId="{ECDAB6A6-0133-4CD4-B391-9683915BA274}">
      <dgm:prSet/>
      <dgm:spPr/>
      <dgm:t>
        <a:bodyPr/>
        <a:lstStyle/>
        <a:p>
          <a:endParaRPr lang="ru-RU"/>
        </a:p>
      </dgm:t>
    </dgm:pt>
    <dgm:pt modelId="{62E43AFD-8FE3-459F-B8A1-990BBDF3C63E}">
      <dgm:prSet phldrT="[Текст]"/>
      <dgm:spPr/>
      <dgm:t>
        <a:bodyPr/>
        <a:lstStyle/>
        <a:p>
          <a:r>
            <a:rPr lang="ru-RU" dirty="0"/>
            <a:t>ул. Лавриненко, д. 5. </a:t>
          </a:r>
        </a:p>
      </dgm:t>
    </dgm:pt>
    <dgm:pt modelId="{8D81FFBB-8B09-4FA1-A2F9-335E4CE40012}" type="parTrans" cxnId="{D84DA0C6-EB50-47C1-A04A-A683EC70894D}">
      <dgm:prSet/>
      <dgm:spPr/>
      <dgm:t>
        <a:bodyPr/>
        <a:lstStyle/>
        <a:p>
          <a:endParaRPr lang="ru-RU"/>
        </a:p>
      </dgm:t>
    </dgm:pt>
    <dgm:pt modelId="{550A7594-DE7B-4895-8412-83AEB4C075CD}" type="sibTrans" cxnId="{D84DA0C6-EB50-47C1-A04A-A683EC70894D}">
      <dgm:prSet/>
      <dgm:spPr/>
      <dgm:t>
        <a:bodyPr/>
        <a:lstStyle/>
        <a:p>
          <a:endParaRPr lang="ru-RU"/>
        </a:p>
      </dgm:t>
    </dgm:pt>
    <dgm:pt modelId="{4661A14C-7D14-495D-A20B-69B34F054C2D}" type="pres">
      <dgm:prSet presAssocID="{F009AF23-F5A4-4E70-A669-DCBABC8E52E3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9D2014F-2EEC-4696-84F5-B1ADF410BDA5}" type="pres">
      <dgm:prSet presAssocID="{CC14D6CB-550C-46FA-ABDF-CB9C118503F5}" presName="root" presStyleCnt="0">
        <dgm:presLayoutVars>
          <dgm:chMax/>
          <dgm:chPref/>
        </dgm:presLayoutVars>
      </dgm:prSet>
      <dgm:spPr/>
    </dgm:pt>
    <dgm:pt modelId="{E3284ADF-951F-4FB1-BBF5-CA6053103359}" type="pres">
      <dgm:prSet presAssocID="{CC14D6CB-550C-46FA-ABDF-CB9C118503F5}" presName="rootComposite" presStyleCnt="0">
        <dgm:presLayoutVars/>
      </dgm:prSet>
      <dgm:spPr/>
    </dgm:pt>
    <dgm:pt modelId="{DA28E66E-DC48-48F8-8B70-9E9C0415DA6E}" type="pres">
      <dgm:prSet presAssocID="{CC14D6CB-550C-46FA-ABDF-CB9C118503F5}" presName="ParentAccent" presStyleLbl="alignNode1" presStyleIdx="0" presStyleCnt="1" custScaleX="122791"/>
      <dgm:spPr/>
    </dgm:pt>
    <dgm:pt modelId="{780D1CA8-40CA-4503-B738-D0033771CCC4}" type="pres">
      <dgm:prSet presAssocID="{CC14D6CB-550C-46FA-ABDF-CB9C118503F5}" presName="ParentSmallAccent" presStyleLbl="fgAcc1" presStyleIdx="0" presStyleCnt="1" custLinFactX="-57414" custLinFactNeighborX="-100000" custLinFactNeighborY="2862"/>
      <dgm:spPr>
        <a:noFill/>
        <a:ln>
          <a:noFill/>
        </a:ln>
      </dgm:spPr>
    </dgm:pt>
    <dgm:pt modelId="{F21F33EB-E906-42DD-9805-3A2ED003D23F}" type="pres">
      <dgm:prSet presAssocID="{CC14D6CB-550C-46FA-ABDF-CB9C118503F5}" presName="Parent" presStyleLbl="revTx" presStyleIdx="0" presStyleCnt="7" custScaleX="121949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08623-DB63-44AB-ACD6-FE535263BEEF}" type="pres">
      <dgm:prSet presAssocID="{CC14D6CB-550C-46FA-ABDF-CB9C118503F5}" presName="childShape" presStyleCnt="0">
        <dgm:presLayoutVars>
          <dgm:chMax val="0"/>
          <dgm:chPref val="0"/>
        </dgm:presLayoutVars>
      </dgm:prSet>
      <dgm:spPr/>
    </dgm:pt>
    <dgm:pt modelId="{BFF9A60E-66C8-4993-8720-364C8908839E}" type="pres">
      <dgm:prSet presAssocID="{DCD4067E-6D3C-4E67-B3A0-BC7F0A8CA881}" presName="childComposite" presStyleCnt="0">
        <dgm:presLayoutVars>
          <dgm:chMax val="0"/>
          <dgm:chPref val="0"/>
        </dgm:presLayoutVars>
      </dgm:prSet>
      <dgm:spPr/>
    </dgm:pt>
    <dgm:pt modelId="{0D512B2E-7B9D-436E-B06E-76F3AF04CB13}" type="pres">
      <dgm:prSet presAssocID="{DCD4067E-6D3C-4E67-B3A0-BC7F0A8CA881}" presName="ChildAccent" presStyleLbl="solidFgAcc1" presStyleIdx="0" presStyleCnt="6"/>
      <dgm:spPr>
        <a:xfrm>
          <a:off x="2085963" y="1933327"/>
          <a:ext cx="332793" cy="332793"/>
        </a:xfrm>
        <a:prstGeom prst="rect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1E63941E-CE12-4970-99B9-573CA8558C86}" type="pres">
      <dgm:prSet presAssocID="{DCD4067E-6D3C-4E67-B3A0-BC7F0A8CA881}" presName="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E12924-35F5-4E64-9875-F112E2D9007C}" type="pres">
      <dgm:prSet presAssocID="{48BBA9A7-7170-459D-B6B4-8BA59187FD05}" presName="childComposite" presStyleCnt="0">
        <dgm:presLayoutVars>
          <dgm:chMax val="0"/>
          <dgm:chPref val="0"/>
        </dgm:presLayoutVars>
      </dgm:prSet>
      <dgm:spPr/>
    </dgm:pt>
    <dgm:pt modelId="{BBCAE488-A27C-4978-A283-EEF5526F1809}" type="pres">
      <dgm:prSet presAssocID="{48BBA9A7-7170-459D-B6B4-8BA59187FD05}" presName="ChildAccent" presStyleLbl="solidFgAcc1" presStyleIdx="1" presStyleCnt="6"/>
      <dgm:spPr>
        <a:xfrm>
          <a:off x="2085963" y="2709069"/>
          <a:ext cx="332793" cy="332793"/>
        </a:xfrm>
        <a:prstGeom prst="rect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D7137131-DD10-404C-A16C-7D70785F8C8C}" type="pres">
      <dgm:prSet presAssocID="{48BBA9A7-7170-459D-B6B4-8BA59187FD05}" presName="Child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F6BCB-7369-4D0A-B02E-690B6A055667}" type="pres">
      <dgm:prSet presAssocID="{6C0791BC-672A-4861-8915-8195C6DF390B}" presName="childComposite" presStyleCnt="0">
        <dgm:presLayoutVars>
          <dgm:chMax val="0"/>
          <dgm:chPref val="0"/>
        </dgm:presLayoutVars>
      </dgm:prSet>
      <dgm:spPr/>
    </dgm:pt>
    <dgm:pt modelId="{F2EB86E5-AEF3-405D-B9A2-CD1718CA60F6}" type="pres">
      <dgm:prSet presAssocID="{6C0791BC-672A-4861-8915-8195C6DF390B}" presName="ChildAccent" presStyleLbl="solidFgAcc1" presStyleIdx="2" presStyleCnt="6"/>
      <dgm:spPr>
        <a:xfrm>
          <a:off x="2085963" y="3484811"/>
          <a:ext cx="332793" cy="332793"/>
        </a:xfrm>
        <a:prstGeom prst="rect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A1302AC8-E9EB-4D12-B075-E59251B5CC64}" type="pres">
      <dgm:prSet presAssocID="{6C0791BC-672A-4861-8915-8195C6DF390B}" presName="Child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61019-0CA5-4BB7-8C2F-89FAD2A1F937}" type="pres">
      <dgm:prSet presAssocID="{3644552D-1101-4B84-AE9B-CC49419DD052}" presName="childComposite" presStyleCnt="0">
        <dgm:presLayoutVars>
          <dgm:chMax val="0"/>
          <dgm:chPref val="0"/>
        </dgm:presLayoutVars>
      </dgm:prSet>
      <dgm:spPr/>
    </dgm:pt>
    <dgm:pt modelId="{7607E832-3DB6-4C91-AD09-C0CD072760BD}" type="pres">
      <dgm:prSet presAssocID="{3644552D-1101-4B84-AE9B-CC49419DD052}" presName="ChildAccent" presStyleLbl="solidFgAcc1" presStyleIdx="3" presStyleCnt="6"/>
      <dgm:spPr>
        <a:xfrm>
          <a:off x="2085963" y="4260554"/>
          <a:ext cx="332793" cy="332793"/>
        </a:xfrm>
        <a:prstGeom prst="rect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F5924A87-190E-4E56-8B2C-805FD6C9C8E5}" type="pres">
      <dgm:prSet presAssocID="{3644552D-1101-4B84-AE9B-CC49419DD052}" presName="Child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656B5-45E3-43FC-9987-B611ED8C0E1E}" type="pres">
      <dgm:prSet presAssocID="{80D1E5C6-94D3-4174-AE0C-CE178202F6A9}" presName="childComposite" presStyleCnt="0">
        <dgm:presLayoutVars>
          <dgm:chMax val="0"/>
          <dgm:chPref val="0"/>
        </dgm:presLayoutVars>
      </dgm:prSet>
      <dgm:spPr/>
    </dgm:pt>
    <dgm:pt modelId="{D2A38CAA-0A4B-4521-8ED1-0F171C06DCD9}" type="pres">
      <dgm:prSet presAssocID="{80D1E5C6-94D3-4174-AE0C-CE178202F6A9}" presName="ChildAccent" presStyleLbl="solidFgAcc1" presStyleIdx="4" presStyleCnt="6"/>
      <dgm:spPr>
        <a:xfrm>
          <a:off x="2085963" y="5036296"/>
          <a:ext cx="332793" cy="332793"/>
        </a:xfrm>
        <a:prstGeom prst="rect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76E1FA62-736B-4931-B19F-B30F3E9C27DE}" type="pres">
      <dgm:prSet presAssocID="{80D1E5C6-94D3-4174-AE0C-CE178202F6A9}" presName="Child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1ECE1-0C6E-48C3-ADDB-41C09009DE5A}" type="pres">
      <dgm:prSet presAssocID="{62E43AFD-8FE3-459F-B8A1-990BBDF3C63E}" presName="childComposite" presStyleCnt="0">
        <dgm:presLayoutVars>
          <dgm:chMax val="0"/>
          <dgm:chPref val="0"/>
        </dgm:presLayoutVars>
      </dgm:prSet>
      <dgm:spPr/>
    </dgm:pt>
    <dgm:pt modelId="{E6CAE17A-E864-4BBE-A5A1-831C612122EC}" type="pres">
      <dgm:prSet presAssocID="{62E43AFD-8FE3-459F-B8A1-990BBDF3C63E}" presName="ChildAccent" presStyleLbl="solidFgAcc1" presStyleIdx="5" presStyleCnt="6"/>
      <dgm:spPr>
        <a:xfrm>
          <a:off x="2085963" y="5812038"/>
          <a:ext cx="332793" cy="332793"/>
        </a:xfrm>
        <a:prstGeom prst="rect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333F8481-5750-4956-895C-97BE315F4E9C}" type="pres">
      <dgm:prSet presAssocID="{62E43AFD-8FE3-459F-B8A1-990BBDF3C63E}" presName="Child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4B6951-796F-4DFB-B335-CA23AC5DBAE7}" type="presOf" srcId="{DCD4067E-6D3C-4E67-B3A0-BC7F0A8CA881}" destId="{1E63941E-CE12-4970-99B9-573CA8558C86}" srcOrd="0" destOrd="0" presId="urn:microsoft.com/office/officeart/2008/layout/SquareAccentList"/>
    <dgm:cxn modelId="{E5658162-6422-4109-AA2D-8EF64D23B592}" type="presOf" srcId="{48BBA9A7-7170-459D-B6B4-8BA59187FD05}" destId="{D7137131-DD10-404C-A16C-7D70785F8C8C}" srcOrd="0" destOrd="0" presId="urn:microsoft.com/office/officeart/2008/layout/SquareAccentList"/>
    <dgm:cxn modelId="{D84DA0C6-EB50-47C1-A04A-A683EC70894D}" srcId="{CC14D6CB-550C-46FA-ABDF-CB9C118503F5}" destId="{62E43AFD-8FE3-459F-B8A1-990BBDF3C63E}" srcOrd="5" destOrd="0" parTransId="{8D81FFBB-8B09-4FA1-A2F9-335E4CE40012}" sibTransId="{550A7594-DE7B-4895-8412-83AEB4C075CD}"/>
    <dgm:cxn modelId="{48DFC3FC-2E9D-4C08-9E98-D7DEDEF76C22}" type="presOf" srcId="{80D1E5C6-94D3-4174-AE0C-CE178202F6A9}" destId="{76E1FA62-736B-4931-B19F-B30F3E9C27DE}" srcOrd="0" destOrd="0" presId="urn:microsoft.com/office/officeart/2008/layout/SquareAccentList"/>
    <dgm:cxn modelId="{7C9FCF8F-566C-46D8-AA7E-01CFE7673403}" srcId="{F009AF23-F5A4-4E70-A669-DCBABC8E52E3}" destId="{CC14D6CB-550C-46FA-ABDF-CB9C118503F5}" srcOrd="0" destOrd="0" parTransId="{DC3EB5E9-B0E0-4008-94A2-73C20382BB5F}" sibTransId="{8D0AA669-D796-4A10-BC9E-D640445B6C18}"/>
    <dgm:cxn modelId="{8E7CC367-9808-4633-8BB1-E25873B12CBF}" type="presOf" srcId="{F009AF23-F5A4-4E70-A669-DCBABC8E52E3}" destId="{4661A14C-7D14-495D-A20B-69B34F054C2D}" srcOrd="0" destOrd="0" presId="urn:microsoft.com/office/officeart/2008/layout/SquareAccentList"/>
    <dgm:cxn modelId="{A60962B3-4CAD-4976-8551-BC5FC13FED70}" type="presOf" srcId="{62E43AFD-8FE3-459F-B8A1-990BBDF3C63E}" destId="{333F8481-5750-4956-895C-97BE315F4E9C}" srcOrd="0" destOrd="0" presId="urn:microsoft.com/office/officeart/2008/layout/SquareAccentList"/>
    <dgm:cxn modelId="{10B5C4FB-3E22-46B9-8E58-74B5ABC0920D}" type="presOf" srcId="{6C0791BC-672A-4861-8915-8195C6DF390B}" destId="{A1302AC8-E9EB-4D12-B075-E59251B5CC64}" srcOrd="0" destOrd="0" presId="urn:microsoft.com/office/officeart/2008/layout/SquareAccentList"/>
    <dgm:cxn modelId="{A8973B9A-0A3F-4C4B-9DA3-E8F9CB520C7D}" type="presOf" srcId="{CC14D6CB-550C-46FA-ABDF-CB9C118503F5}" destId="{F21F33EB-E906-42DD-9805-3A2ED003D23F}" srcOrd="0" destOrd="0" presId="urn:microsoft.com/office/officeart/2008/layout/SquareAccentList"/>
    <dgm:cxn modelId="{5A9ED498-32F3-45C1-B11B-642F6A7565C0}" srcId="{CC14D6CB-550C-46FA-ABDF-CB9C118503F5}" destId="{3644552D-1101-4B84-AE9B-CC49419DD052}" srcOrd="3" destOrd="0" parTransId="{4774954F-0EE7-4624-99FB-2A8C1C8C9F77}" sibTransId="{0005F506-20A0-4E11-BACC-3CEAC37C2107}"/>
    <dgm:cxn modelId="{E3EC6B7C-CC2D-4BD8-9A93-342D5FB9C0DF}" srcId="{CC14D6CB-550C-46FA-ABDF-CB9C118503F5}" destId="{6C0791BC-672A-4861-8915-8195C6DF390B}" srcOrd="2" destOrd="0" parTransId="{EF5DF6FC-8550-4AF2-9EE9-8606BFDC1057}" sibTransId="{84570E7D-5D65-4B7F-AF42-B89FF8466A4D}"/>
    <dgm:cxn modelId="{FB3AC4DF-2CD7-4F40-A163-513D22B7807F}" type="presOf" srcId="{3644552D-1101-4B84-AE9B-CC49419DD052}" destId="{F5924A87-190E-4E56-8B2C-805FD6C9C8E5}" srcOrd="0" destOrd="0" presId="urn:microsoft.com/office/officeart/2008/layout/SquareAccentList"/>
    <dgm:cxn modelId="{ECDAB6A6-0133-4CD4-B391-9683915BA274}" srcId="{CC14D6CB-550C-46FA-ABDF-CB9C118503F5}" destId="{80D1E5C6-94D3-4174-AE0C-CE178202F6A9}" srcOrd="4" destOrd="0" parTransId="{C68F7C43-6A73-415E-A329-457D748B1414}" sibTransId="{5003C16B-95E9-4416-9963-FC68C50F3BFD}"/>
    <dgm:cxn modelId="{8C69D6B2-1D2E-4B84-934C-59C4592C50A3}" srcId="{CC14D6CB-550C-46FA-ABDF-CB9C118503F5}" destId="{48BBA9A7-7170-459D-B6B4-8BA59187FD05}" srcOrd="1" destOrd="0" parTransId="{97EA4B93-E4E6-4719-9492-71AF3DF894A5}" sibTransId="{A7184C1A-B9A5-4EF0-AD90-2DC6272A5539}"/>
    <dgm:cxn modelId="{B1F4751C-BE5C-46C9-B3E7-9910E213461E}" srcId="{CC14D6CB-550C-46FA-ABDF-CB9C118503F5}" destId="{DCD4067E-6D3C-4E67-B3A0-BC7F0A8CA881}" srcOrd="0" destOrd="0" parTransId="{960138FE-339F-4528-B7F3-C885FCBD004F}" sibTransId="{3077859D-B1A7-4671-9D87-A9B4DDEAEF50}"/>
    <dgm:cxn modelId="{F12BB652-CB0B-4879-85D0-550B3EE0BECA}" type="presParOf" srcId="{4661A14C-7D14-495D-A20B-69B34F054C2D}" destId="{E9D2014F-2EEC-4696-84F5-B1ADF410BDA5}" srcOrd="0" destOrd="0" presId="urn:microsoft.com/office/officeart/2008/layout/SquareAccentList"/>
    <dgm:cxn modelId="{B737213E-94A1-4B29-8FE0-5E02CDB63AB6}" type="presParOf" srcId="{E9D2014F-2EEC-4696-84F5-B1ADF410BDA5}" destId="{E3284ADF-951F-4FB1-BBF5-CA6053103359}" srcOrd="0" destOrd="0" presId="urn:microsoft.com/office/officeart/2008/layout/SquareAccentList"/>
    <dgm:cxn modelId="{8445A31F-D66C-4460-A1E5-9FEE51BC9170}" type="presParOf" srcId="{E3284ADF-951F-4FB1-BBF5-CA6053103359}" destId="{DA28E66E-DC48-48F8-8B70-9E9C0415DA6E}" srcOrd="0" destOrd="0" presId="urn:microsoft.com/office/officeart/2008/layout/SquareAccentList"/>
    <dgm:cxn modelId="{8A178E7D-A323-42F7-96B9-37D0C7AF7A78}" type="presParOf" srcId="{E3284ADF-951F-4FB1-BBF5-CA6053103359}" destId="{780D1CA8-40CA-4503-B738-D0033771CCC4}" srcOrd="1" destOrd="0" presId="urn:microsoft.com/office/officeart/2008/layout/SquareAccentList"/>
    <dgm:cxn modelId="{9BD36F01-0CC8-4E8D-9DB6-3C0BF7388FB2}" type="presParOf" srcId="{E3284ADF-951F-4FB1-BBF5-CA6053103359}" destId="{F21F33EB-E906-42DD-9805-3A2ED003D23F}" srcOrd="2" destOrd="0" presId="urn:microsoft.com/office/officeart/2008/layout/SquareAccentList"/>
    <dgm:cxn modelId="{47C7D918-3653-450F-A09E-C25EF9BAF527}" type="presParOf" srcId="{E9D2014F-2EEC-4696-84F5-B1ADF410BDA5}" destId="{18E08623-DB63-44AB-ACD6-FE535263BEEF}" srcOrd="1" destOrd="0" presId="urn:microsoft.com/office/officeart/2008/layout/SquareAccentList"/>
    <dgm:cxn modelId="{B5E73607-F2DE-40B8-88F3-871701C12EB6}" type="presParOf" srcId="{18E08623-DB63-44AB-ACD6-FE535263BEEF}" destId="{BFF9A60E-66C8-4993-8720-364C8908839E}" srcOrd="0" destOrd="0" presId="urn:microsoft.com/office/officeart/2008/layout/SquareAccentList"/>
    <dgm:cxn modelId="{EF0B52D2-B7D5-4624-A037-8F9FA5614BE9}" type="presParOf" srcId="{BFF9A60E-66C8-4993-8720-364C8908839E}" destId="{0D512B2E-7B9D-436E-B06E-76F3AF04CB13}" srcOrd="0" destOrd="0" presId="urn:microsoft.com/office/officeart/2008/layout/SquareAccentList"/>
    <dgm:cxn modelId="{799A41F6-C727-4393-B884-685FE4B4666C}" type="presParOf" srcId="{BFF9A60E-66C8-4993-8720-364C8908839E}" destId="{1E63941E-CE12-4970-99B9-573CA8558C86}" srcOrd="1" destOrd="0" presId="urn:microsoft.com/office/officeart/2008/layout/SquareAccentList"/>
    <dgm:cxn modelId="{FB50F56C-CC69-41F3-A17C-D2F0B2BB83CF}" type="presParOf" srcId="{18E08623-DB63-44AB-ACD6-FE535263BEEF}" destId="{87E12924-35F5-4E64-9875-F112E2D9007C}" srcOrd="1" destOrd="0" presId="urn:microsoft.com/office/officeart/2008/layout/SquareAccentList"/>
    <dgm:cxn modelId="{971296FC-6381-4372-B6F0-C86A88157015}" type="presParOf" srcId="{87E12924-35F5-4E64-9875-F112E2D9007C}" destId="{BBCAE488-A27C-4978-A283-EEF5526F1809}" srcOrd="0" destOrd="0" presId="urn:microsoft.com/office/officeart/2008/layout/SquareAccentList"/>
    <dgm:cxn modelId="{78AD1D6B-F628-4DCE-8CA0-ABA16E1AA2A0}" type="presParOf" srcId="{87E12924-35F5-4E64-9875-F112E2D9007C}" destId="{D7137131-DD10-404C-A16C-7D70785F8C8C}" srcOrd="1" destOrd="0" presId="urn:microsoft.com/office/officeart/2008/layout/SquareAccentList"/>
    <dgm:cxn modelId="{CDEC0024-08ED-4DF6-BA10-C85FDF40126C}" type="presParOf" srcId="{18E08623-DB63-44AB-ACD6-FE535263BEEF}" destId="{170F6BCB-7369-4D0A-B02E-690B6A055667}" srcOrd="2" destOrd="0" presId="urn:microsoft.com/office/officeart/2008/layout/SquareAccentList"/>
    <dgm:cxn modelId="{D8339DDB-8A18-4F15-A3BF-F5AD1543AB0B}" type="presParOf" srcId="{170F6BCB-7369-4D0A-B02E-690B6A055667}" destId="{F2EB86E5-AEF3-405D-B9A2-CD1718CA60F6}" srcOrd="0" destOrd="0" presId="urn:microsoft.com/office/officeart/2008/layout/SquareAccentList"/>
    <dgm:cxn modelId="{6999B245-8C08-4512-912B-298E291AA8CC}" type="presParOf" srcId="{170F6BCB-7369-4D0A-B02E-690B6A055667}" destId="{A1302AC8-E9EB-4D12-B075-E59251B5CC64}" srcOrd="1" destOrd="0" presId="urn:microsoft.com/office/officeart/2008/layout/SquareAccentList"/>
    <dgm:cxn modelId="{B4624C99-8FF8-4D79-9D4A-B6D570BC9242}" type="presParOf" srcId="{18E08623-DB63-44AB-ACD6-FE535263BEEF}" destId="{9D261019-0CA5-4BB7-8C2F-89FAD2A1F937}" srcOrd="3" destOrd="0" presId="urn:microsoft.com/office/officeart/2008/layout/SquareAccentList"/>
    <dgm:cxn modelId="{CD7EEC8D-3859-4F03-AB28-80952151BB91}" type="presParOf" srcId="{9D261019-0CA5-4BB7-8C2F-89FAD2A1F937}" destId="{7607E832-3DB6-4C91-AD09-C0CD072760BD}" srcOrd="0" destOrd="0" presId="urn:microsoft.com/office/officeart/2008/layout/SquareAccentList"/>
    <dgm:cxn modelId="{6D8B3190-E9AD-4986-8874-C90EA290A763}" type="presParOf" srcId="{9D261019-0CA5-4BB7-8C2F-89FAD2A1F937}" destId="{F5924A87-190E-4E56-8B2C-805FD6C9C8E5}" srcOrd="1" destOrd="0" presId="urn:microsoft.com/office/officeart/2008/layout/SquareAccentList"/>
    <dgm:cxn modelId="{E4C92B58-DAAC-41DA-BF56-6583C3586345}" type="presParOf" srcId="{18E08623-DB63-44AB-ACD6-FE535263BEEF}" destId="{831656B5-45E3-43FC-9987-B611ED8C0E1E}" srcOrd="4" destOrd="0" presId="urn:microsoft.com/office/officeart/2008/layout/SquareAccentList"/>
    <dgm:cxn modelId="{3DFBEC45-7EFF-480B-9A68-7F2068114420}" type="presParOf" srcId="{831656B5-45E3-43FC-9987-B611ED8C0E1E}" destId="{D2A38CAA-0A4B-4521-8ED1-0F171C06DCD9}" srcOrd="0" destOrd="0" presId="urn:microsoft.com/office/officeart/2008/layout/SquareAccentList"/>
    <dgm:cxn modelId="{69357184-396B-4844-902A-C6CFC5DFB84E}" type="presParOf" srcId="{831656B5-45E3-43FC-9987-B611ED8C0E1E}" destId="{76E1FA62-736B-4931-B19F-B30F3E9C27DE}" srcOrd="1" destOrd="0" presId="urn:microsoft.com/office/officeart/2008/layout/SquareAccentList"/>
    <dgm:cxn modelId="{D4C98CEC-3429-4CEE-8969-B0CC84EE01FE}" type="presParOf" srcId="{18E08623-DB63-44AB-ACD6-FE535263BEEF}" destId="{7CC1ECE1-0C6E-48C3-ADDB-41C09009DE5A}" srcOrd="5" destOrd="0" presId="urn:microsoft.com/office/officeart/2008/layout/SquareAccentList"/>
    <dgm:cxn modelId="{F77BE3E5-0249-405F-A113-3B89013D53A8}" type="presParOf" srcId="{7CC1ECE1-0C6E-48C3-ADDB-41C09009DE5A}" destId="{E6CAE17A-E864-4BBE-A5A1-831C612122EC}" srcOrd="0" destOrd="0" presId="urn:microsoft.com/office/officeart/2008/layout/SquareAccentList"/>
    <dgm:cxn modelId="{47A0F115-EA11-4905-84A0-95BEE68A7861}" type="presParOf" srcId="{7CC1ECE1-0C6E-48C3-ADDB-41C09009DE5A}" destId="{333F8481-5750-4956-895C-97BE315F4E9C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952ECA5-CD37-4914-B849-C30D5BDCBF1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10A70004-76F1-4761-972F-F8EF9A70ABC8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ТСЖ «</a:t>
          </a:r>
          <a:r>
            <a:rPr lang="ru-RU" sz="1800" b="0" dirty="0" err="1">
              <a:effectLst/>
              <a:latin typeface="+mn-lt"/>
            </a:rPr>
            <a:t>Некрасовка</a:t>
          </a:r>
          <a:r>
            <a:rPr lang="ru-RU" sz="1800" b="0" dirty="0">
              <a:effectLst/>
              <a:latin typeface="+mn-lt"/>
            </a:rPr>
            <a:t>»</a:t>
          </a:r>
        </a:p>
      </dgm:t>
    </dgm:pt>
    <dgm:pt modelId="{B49CFDB2-23EA-4890-AC0D-8A8FEDA471E7}" type="parTrans" cxnId="{DA96EA1D-5F30-4034-9E74-28230639516A}">
      <dgm:prSet/>
      <dgm:spPr/>
      <dgm:t>
        <a:bodyPr/>
        <a:lstStyle/>
        <a:p>
          <a:endParaRPr lang="ru-RU" sz="1800" b="0"/>
        </a:p>
      </dgm:t>
    </dgm:pt>
    <dgm:pt modelId="{7EC82167-34DF-4DB2-9603-E483A73043FF}" type="sibTrans" cxnId="{DA96EA1D-5F30-4034-9E74-28230639516A}">
      <dgm:prSet/>
      <dgm:spPr/>
      <dgm:t>
        <a:bodyPr/>
        <a:lstStyle/>
        <a:p>
          <a:endParaRPr lang="ru-RU" sz="1800" b="0"/>
        </a:p>
      </dgm:t>
    </dgm:pt>
    <dgm:pt modelId="{28A71889-EFFA-4364-A516-79F571D0E130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«ЖилЦентр»</a:t>
          </a:r>
        </a:p>
      </dgm:t>
    </dgm:pt>
    <dgm:pt modelId="{2974B970-4D85-43A4-91F5-2C7040434FD5}" type="parTrans" cxnId="{32E74CE7-BC3A-44BF-995E-D6543AF8E456}">
      <dgm:prSet/>
      <dgm:spPr/>
      <dgm:t>
        <a:bodyPr/>
        <a:lstStyle/>
        <a:p>
          <a:endParaRPr lang="ru-RU" sz="1800" b="0"/>
        </a:p>
      </dgm:t>
    </dgm:pt>
    <dgm:pt modelId="{6F8997FB-C520-4DCB-AB95-6E2166738D59}" type="sibTrans" cxnId="{32E74CE7-BC3A-44BF-995E-D6543AF8E456}">
      <dgm:prSet/>
      <dgm:spPr/>
      <dgm:t>
        <a:bodyPr/>
        <a:lstStyle/>
        <a:p>
          <a:endParaRPr lang="ru-RU" sz="1800" b="0"/>
        </a:p>
      </dgm:t>
    </dgm:pt>
    <dgm:pt modelId="{C3DC7CFE-5226-4544-94E3-EA9D82C86BB9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«Октябрь»</a:t>
          </a:r>
        </a:p>
      </dgm:t>
    </dgm:pt>
    <dgm:pt modelId="{CB1636BA-E6B0-4443-960B-996EC9AE01AD}" type="parTrans" cxnId="{60D2B918-AB8D-4303-9C0C-BFB0FC670E8D}">
      <dgm:prSet/>
      <dgm:spPr/>
      <dgm:t>
        <a:bodyPr/>
        <a:lstStyle/>
        <a:p>
          <a:endParaRPr lang="ru-RU" sz="1800" b="0"/>
        </a:p>
      </dgm:t>
    </dgm:pt>
    <dgm:pt modelId="{81659509-2C5B-4015-BB05-5EE64D6952DC}" type="sibTrans" cxnId="{60D2B918-AB8D-4303-9C0C-BFB0FC670E8D}">
      <dgm:prSet/>
      <dgm:spPr/>
      <dgm:t>
        <a:bodyPr/>
        <a:lstStyle/>
        <a:p>
          <a:endParaRPr lang="ru-RU" sz="1800" b="0"/>
        </a:p>
      </dgm:t>
    </dgm:pt>
    <dgm:pt modelId="{CDED512C-9E08-419E-82D4-5CC2066548B0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«УК «Перспектива»</a:t>
          </a:r>
        </a:p>
      </dgm:t>
    </dgm:pt>
    <dgm:pt modelId="{2363DA50-17FE-45EC-ACA2-4C5840943617}" type="parTrans" cxnId="{7DA79E50-C3C6-4E2E-92B4-2F3ECD17A487}">
      <dgm:prSet/>
      <dgm:spPr/>
      <dgm:t>
        <a:bodyPr/>
        <a:lstStyle/>
        <a:p>
          <a:endParaRPr lang="ru-RU" sz="1800" b="0"/>
        </a:p>
      </dgm:t>
    </dgm:pt>
    <dgm:pt modelId="{2979ADDB-E236-4AD3-BCAC-9C6025E3C871}" type="sibTrans" cxnId="{7DA79E50-C3C6-4E2E-92B4-2F3ECD17A487}">
      <dgm:prSet/>
      <dgm:spPr/>
      <dgm:t>
        <a:bodyPr/>
        <a:lstStyle/>
        <a:p>
          <a:endParaRPr lang="ru-RU" sz="1800" b="0"/>
        </a:p>
      </dgm:t>
    </dgm:pt>
    <dgm:pt modelId="{25527B3C-9E85-4450-B4F6-52570759B39C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«УК Единство»</a:t>
          </a:r>
        </a:p>
      </dgm:t>
    </dgm:pt>
    <dgm:pt modelId="{05FE7104-56D9-4650-BFE6-EBA7BBCEAF97}" type="parTrans" cxnId="{5B4A26E8-0714-499E-BC69-AE04E9B162FF}">
      <dgm:prSet/>
      <dgm:spPr/>
      <dgm:t>
        <a:bodyPr/>
        <a:lstStyle/>
        <a:p>
          <a:endParaRPr lang="ru-RU" sz="1800" b="0"/>
        </a:p>
      </dgm:t>
    </dgm:pt>
    <dgm:pt modelId="{69A5E17A-58FF-4C7F-BFAD-7EFFF50D207B}" type="sibTrans" cxnId="{5B4A26E8-0714-499E-BC69-AE04E9B162FF}">
      <dgm:prSet/>
      <dgm:spPr/>
      <dgm:t>
        <a:bodyPr/>
        <a:lstStyle/>
        <a:p>
          <a:endParaRPr lang="ru-RU" sz="1800" b="0"/>
        </a:p>
      </dgm:t>
    </dgm:pt>
    <dgm:pt modelId="{D726B1AC-D977-4395-A6DE-4966E7A2D260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«Дез-Столица»</a:t>
          </a:r>
        </a:p>
      </dgm:t>
    </dgm:pt>
    <dgm:pt modelId="{53CD85E2-B288-4D6F-92D9-5071C2F839B5}" type="parTrans" cxnId="{5B184817-0145-48C2-824D-8A9A7DB48D58}">
      <dgm:prSet/>
      <dgm:spPr/>
      <dgm:t>
        <a:bodyPr/>
        <a:lstStyle/>
        <a:p>
          <a:endParaRPr lang="ru-RU" sz="1800" b="0"/>
        </a:p>
      </dgm:t>
    </dgm:pt>
    <dgm:pt modelId="{207BE0DA-9020-4E5A-AB64-8937F56558CF}" type="sibTrans" cxnId="{5B184817-0145-48C2-824D-8A9A7DB48D58}">
      <dgm:prSet/>
      <dgm:spPr/>
      <dgm:t>
        <a:bodyPr/>
        <a:lstStyle/>
        <a:p>
          <a:endParaRPr lang="ru-RU" sz="1800" b="0"/>
        </a:p>
      </dgm:t>
    </dgm:pt>
    <dgm:pt modelId="{380BF521-B588-4F47-A5CE-9DA776A801B7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«ГАЛЕКС»</a:t>
          </a:r>
        </a:p>
      </dgm:t>
    </dgm:pt>
    <dgm:pt modelId="{150616D5-CD3B-46D1-A5C5-17D031BC9E6D}" type="parTrans" cxnId="{2F864D71-B410-43E9-8D87-CD10DA6B9547}">
      <dgm:prSet/>
      <dgm:spPr/>
      <dgm:t>
        <a:bodyPr/>
        <a:lstStyle/>
        <a:p>
          <a:endParaRPr lang="ru-RU" sz="1800" b="0"/>
        </a:p>
      </dgm:t>
    </dgm:pt>
    <dgm:pt modelId="{016A9CD1-1880-49FE-A37B-9A7D645BE2E4}" type="sibTrans" cxnId="{2F864D71-B410-43E9-8D87-CD10DA6B9547}">
      <dgm:prSet/>
      <dgm:spPr/>
      <dgm:t>
        <a:bodyPr/>
        <a:lstStyle/>
        <a:p>
          <a:endParaRPr lang="ru-RU" sz="1800" b="0"/>
        </a:p>
      </dgm:t>
    </dgm:pt>
    <dgm:pt modelId="{9DDA5C59-50EB-4901-9918-6A7E6690AF7A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«Четыре Солнца»</a:t>
          </a:r>
        </a:p>
      </dgm:t>
    </dgm:pt>
    <dgm:pt modelId="{5ABA56AD-3194-4828-97D4-E82EA2905B83}" type="parTrans" cxnId="{E3BCCA7C-E514-47C0-AFB2-95250DD56343}">
      <dgm:prSet/>
      <dgm:spPr/>
      <dgm:t>
        <a:bodyPr/>
        <a:lstStyle/>
        <a:p>
          <a:endParaRPr lang="ru-RU" sz="1800" b="0"/>
        </a:p>
      </dgm:t>
    </dgm:pt>
    <dgm:pt modelId="{BE31B7A4-FED2-4D1B-966F-FED600E8FA4F}" type="sibTrans" cxnId="{E3BCCA7C-E514-47C0-AFB2-95250DD56343}">
      <dgm:prSet/>
      <dgm:spPr/>
      <dgm:t>
        <a:bodyPr/>
        <a:lstStyle/>
        <a:p>
          <a:endParaRPr lang="ru-RU" sz="1800" b="0"/>
        </a:p>
      </dgm:t>
    </dgm:pt>
    <dgm:pt modelId="{4FE12482-D4CC-40DC-BC1A-62A5D2C30BE9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«УК «Мастер ЖКХ»</a:t>
          </a:r>
        </a:p>
      </dgm:t>
    </dgm:pt>
    <dgm:pt modelId="{35075C3B-5389-4925-9A34-439E16CB0EAB}" type="parTrans" cxnId="{4FA00E3B-3088-4696-9B39-2163F664998A}">
      <dgm:prSet/>
      <dgm:spPr/>
      <dgm:t>
        <a:bodyPr/>
        <a:lstStyle/>
        <a:p>
          <a:endParaRPr lang="ru-RU" sz="1800" b="0"/>
        </a:p>
      </dgm:t>
    </dgm:pt>
    <dgm:pt modelId="{311832D6-7936-43DC-90AA-A2883B300052}" type="sibTrans" cxnId="{4FA00E3B-3088-4696-9B39-2163F664998A}">
      <dgm:prSet/>
      <dgm:spPr/>
      <dgm:t>
        <a:bodyPr/>
        <a:lstStyle/>
        <a:p>
          <a:endParaRPr lang="ru-RU" sz="1800" b="0"/>
        </a:p>
      </dgm:t>
    </dgm:pt>
    <dgm:pt modelId="{9F44D30E-5AAE-4306-833B-BE1E55D7C7E8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«ПИК-КОМФОРТ»</a:t>
          </a:r>
        </a:p>
      </dgm:t>
    </dgm:pt>
    <dgm:pt modelId="{FF9CADD3-21A6-4B0C-A69B-999AFB525214}" type="parTrans" cxnId="{8257A7E5-4F05-4559-B2B2-62185A474CB3}">
      <dgm:prSet/>
      <dgm:spPr/>
      <dgm:t>
        <a:bodyPr/>
        <a:lstStyle/>
        <a:p>
          <a:endParaRPr lang="ru-RU" sz="1800" b="0"/>
        </a:p>
      </dgm:t>
    </dgm:pt>
    <dgm:pt modelId="{F327F972-7B08-45E4-B366-F1439A5E34C6}" type="sibTrans" cxnId="{8257A7E5-4F05-4559-B2B2-62185A474CB3}">
      <dgm:prSet/>
      <dgm:spPr/>
      <dgm:t>
        <a:bodyPr/>
        <a:lstStyle/>
        <a:p>
          <a:endParaRPr lang="ru-RU" sz="1800" b="0"/>
        </a:p>
      </dgm:t>
    </dgm:pt>
    <dgm:pt modelId="{A0D7ABFA-A5A7-4ED5-B607-D531399C9217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«Восток-Юнион»</a:t>
          </a:r>
        </a:p>
      </dgm:t>
    </dgm:pt>
    <dgm:pt modelId="{BE6BBF5D-C9BB-49AC-B0A9-0C54211A40A9}" type="parTrans" cxnId="{714CEF69-1EEF-486E-A411-8F4F25FA399C}">
      <dgm:prSet/>
      <dgm:spPr/>
      <dgm:t>
        <a:bodyPr/>
        <a:lstStyle/>
        <a:p>
          <a:endParaRPr lang="ru-RU" sz="1800" b="0"/>
        </a:p>
      </dgm:t>
    </dgm:pt>
    <dgm:pt modelId="{D1654DEB-FB4E-426A-805F-4987A1F5E16C}" type="sibTrans" cxnId="{714CEF69-1EEF-486E-A411-8F4F25FA399C}">
      <dgm:prSet/>
      <dgm:spPr/>
      <dgm:t>
        <a:bodyPr/>
        <a:lstStyle/>
        <a:p>
          <a:endParaRPr lang="ru-RU" sz="1800" b="0"/>
        </a:p>
      </dgm:t>
    </dgm:pt>
    <dgm:pt modelId="{AA783AE9-5312-4005-8014-00F50E488AD1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«ВК Комфорт»</a:t>
          </a:r>
        </a:p>
      </dgm:t>
    </dgm:pt>
    <dgm:pt modelId="{D67354C3-7B5C-4323-8490-BABB923A4383}" type="parTrans" cxnId="{2D71289C-E254-4FAA-B32E-1EDB6D8A5229}">
      <dgm:prSet/>
      <dgm:spPr/>
      <dgm:t>
        <a:bodyPr/>
        <a:lstStyle/>
        <a:p>
          <a:endParaRPr lang="ru-RU" sz="1800" b="0"/>
        </a:p>
      </dgm:t>
    </dgm:pt>
    <dgm:pt modelId="{000114A4-BC96-403A-99B8-78E9B22B05D8}" type="sibTrans" cxnId="{2D71289C-E254-4FAA-B32E-1EDB6D8A5229}">
      <dgm:prSet/>
      <dgm:spPr/>
      <dgm:t>
        <a:bodyPr/>
        <a:lstStyle/>
        <a:p>
          <a:endParaRPr lang="ru-RU" sz="1800" b="0"/>
        </a:p>
      </dgm:t>
    </dgm:pt>
    <dgm:pt modelId="{65DE2A62-8A4C-46C9-BC37-D1FEA5D4F5C4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ООО «Самолет Сервис»</a:t>
          </a:r>
        </a:p>
      </dgm:t>
    </dgm:pt>
    <dgm:pt modelId="{E24E128F-86CD-433E-98E7-5F82DBF89628}" type="parTrans" cxnId="{A300E320-795F-45F8-ABAA-B6BAEFA33718}">
      <dgm:prSet/>
      <dgm:spPr/>
      <dgm:t>
        <a:bodyPr/>
        <a:lstStyle/>
        <a:p>
          <a:endParaRPr lang="ru-RU" sz="1800" b="0"/>
        </a:p>
      </dgm:t>
    </dgm:pt>
    <dgm:pt modelId="{313E5FC6-C1CC-4AAC-A000-1F223E94D384}" type="sibTrans" cxnId="{A300E320-795F-45F8-ABAA-B6BAEFA33718}">
      <dgm:prSet/>
      <dgm:spPr/>
      <dgm:t>
        <a:bodyPr/>
        <a:lstStyle/>
        <a:p>
          <a:endParaRPr lang="ru-RU" sz="1800" b="0"/>
        </a:p>
      </dgm:t>
    </dgm:pt>
    <dgm:pt modelId="{FF2F2871-7008-481F-86F3-9F215BA44AC2}">
      <dgm:prSet custT="1"/>
      <dgm:spPr/>
      <dgm:t>
        <a:bodyPr/>
        <a:lstStyle/>
        <a:p>
          <a:r>
            <a:rPr lang="ru-RU" sz="1800" b="0" dirty="0">
              <a:effectLst/>
              <a:latin typeface="+mn-lt"/>
            </a:rPr>
            <a:t>ГБУ «Жилищник района </a:t>
          </a:r>
          <a:r>
            <a:rPr lang="ru-RU" sz="1800" b="0" dirty="0" err="1">
              <a:effectLst/>
              <a:latin typeface="+mn-lt"/>
            </a:rPr>
            <a:t>Некрасовка</a:t>
          </a:r>
          <a:r>
            <a:rPr lang="ru-RU" sz="1800" b="0" dirty="0">
              <a:effectLst/>
              <a:latin typeface="+mn-lt"/>
            </a:rPr>
            <a:t>»</a:t>
          </a:r>
        </a:p>
      </dgm:t>
    </dgm:pt>
    <dgm:pt modelId="{D50780FB-A37C-4869-B0DF-9EDE131F92BB}" type="parTrans" cxnId="{E9DCCA1C-A14F-4404-A64A-523D50893DD6}">
      <dgm:prSet/>
      <dgm:spPr/>
      <dgm:t>
        <a:bodyPr/>
        <a:lstStyle/>
        <a:p>
          <a:endParaRPr lang="ru-RU" sz="1800" b="0"/>
        </a:p>
      </dgm:t>
    </dgm:pt>
    <dgm:pt modelId="{3EC1ED5B-C045-4C42-8FD8-6C3778E2D4DD}" type="sibTrans" cxnId="{E9DCCA1C-A14F-4404-A64A-523D50893DD6}">
      <dgm:prSet/>
      <dgm:spPr/>
      <dgm:t>
        <a:bodyPr/>
        <a:lstStyle/>
        <a:p>
          <a:endParaRPr lang="ru-RU" sz="1800" b="0"/>
        </a:p>
      </dgm:t>
    </dgm:pt>
    <dgm:pt modelId="{57612F34-765C-4F7B-8FE2-BFD4912B3DEC}" type="pres">
      <dgm:prSet presAssocID="{A952ECA5-CD37-4914-B849-C30D5BDCBF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6A1FCF-822C-48E0-807B-3AFF8B925A35}" type="pres">
      <dgm:prSet presAssocID="{FF2F2871-7008-481F-86F3-9F215BA44AC2}" presName="parentText" presStyleLbl="node1" presStyleIdx="0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52CDD-9BC9-4D36-9472-9872312EFEA3}" type="pres">
      <dgm:prSet presAssocID="{3EC1ED5B-C045-4C42-8FD8-6C3778E2D4DD}" presName="spacer" presStyleCnt="0"/>
      <dgm:spPr/>
    </dgm:pt>
    <dgm:pt modelId="{989137B2-B922-4C7E-9EFA-F08FCD379911}" type="pres">
      <dgm:prSet presAssocID="{10A70004-76F1-4761-972F-F8EF9A70ABC8}" presName="parentText" presStyleLbl="node1" presStyleIdx="1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A76D7B-AA45-43FF-AF53-DDEF7B83D967}" type="pres">
      <dgm:prSet presAssocID="{7EC82167-34DF-4DB2-9603-E483A73043FF}" presName="spacer" presStyleCnt="0"/>
      <dgm:spPr/>
    </dgm:pt>
    <dgm:pt modelId="{973F253C-1A82-48AB-8B70-18AD80F33896}" type="pres">
      <dgm:prSet presAssocID="{28A71889-EFFA-4364-A516-79F571D0E130}" presName="parentText" presStyleLbl="node1" presStyleIdx="2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6D5A9-C33E-461B-87DE-3FB99A3C9D13}" type="pres">
      <dgm:prSet presAssocID="{6F8997FB-C520-4DCB-AB95-6E2166738D59}" presName="spacer" presStyleCnt="0"/>
      <dgm:spPr/>
    </dgm:pt>
    <dgm:pt modelId="{283EB9FE-0B19-41E2-945C-611DA06BB2B0}" type="pres">
      <dgm:prSet presAssocID="{C3DC7CFE-5226-4544-94E3-EA9D82C86BB9}" presName="parentText" presStyleLbl="node1" presStyleIdx="3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80D7C-7011-42C0-8604-1E4AA13A7DC5}" type="pres">
      <dgm:prSet presAssocID="{81659509-2C5B-4015-BB05-5EE64D6952DC}" presName="spacer" presStyleCnt="0"/>
      <dgm:spPr/>
    </dgm:pt>
    <dgm:pt modelId="{4EA3A9FA-2774-4E7D-93B2-BE707770DD4F}" type="pres">
      <dgm:prSet presAssocID="{CDED512C-9E08-419E-82D4-5CC2066548B0}" presName="parentText" presStyleLbl="node1" presStyleIdx="4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BB356-0795-4AE5-969D-A4DD54F55F0B}" type="pres">
      <dgm:prSet presAssocID="{2979ADDB-E236-4AD3-BCAC-9C6025E3C871}" presName="spacer" presStyleCnt="0"/>
      <dgm:spPr/>
    </dgm:pt>
    <dgm:pt modelId="{267B26DC-B3C2-4F53-972C-5AA1BB7CA835}" type="pres">
      <dgm:prSet presAssocID="{25527B3C-9E85-4450-B4F6-52570759B39C}" presName="parentText" presStyleLbl="node1" presStyleIdx="5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3DB91-D882-4079-B2A1-54395C50FB53}" type="pres">
      <dgm:prSet presAssocID="{69A5E17A-58FF-4C7F-BFAD-7EFFF50D207B}" presName="spacer" presStyleCnt="0"/>
      <dgm:spPr/>
    </dgm:pt>
    <dgm:pt modelId="{882641D5-F562-4695-8E96-95D1E4836008}" type="pres">
      <dgm:prSet presAssocID="{D726B1AC-D977-4395-A6DE-4966E7A2D260}" presName="parentText" presStyleLbl="node1" presStyleIdx="6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E0D4F-CCCC-424B-B7E9-25FC71B5DCC0}" type="pres">
      <dgm:prSet presAssocID="{207BE0DA-9020-4E5A-AB64-8937F56558CF}" presName="spacer" presStyleCnt="0"/>
      <dgm:spPr/>
    </dgm:pt>
    <dgm:pt modelId="{7084E9F0-7C7B-4734-B31E-B111B7E1BAF8}" type="pres">
      <dgm:prSet presAssocID="{380BF521-B588-4F47-A5CE-9DA776A801B7}" presName="parentText" presStyleLbl="node1" presStyleIdx="7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F137D-A1A4-4237-BE49-1A3188522AEB}" type="pres">
      <dgm:prSet presAssocID="{016A9CD1-1880-49FE-A37B-9A7D645BE2E4}" presName="spacer" presStyleCnt="0"/>
      <dgm:spPr/>
    </dgm:pt>
    <dgm:pt modelId="{A3DD94F5-2E9B-4127-BD56-C6B4C96A6BDC}" type="pres">
      <dgm:prSet presAssocID="{9DDA5C59-50EB-4901-9918-6A7E6690AF7A}" presName="parentText" presStyleLbl="node1" presStyleIdx="8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E5D7B-6964-44F7-A35D-8D1670BD975D}" type="pres">
      <dgm:prSet presAssocID="{BE31B7A4-FED2-4D1B-966F-FED600E8FA4F}" presName="spacer" presStyleCnt="0"/>
      <dgm:spPr/>
    </dgm:pt>
    <dgm:pt modelId="{CAB885AD-6699-41A5-B0FA-D55ED823734B}" type="pres">
      <dgm:prSet presAssocID="{4FE12482-D4CC-40DC-BC1A-62A5D2C30BE9}" presName="parentText" presStyleLbl="node1" presStyleIdx="9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6B71E-D55D-4030-9FA9-D0E1B8EB5E21}" type="pres">
      <dgm:prSet presAssocID="{311832D6-7936-43DC-90AA-A2883B300052}" presName="spacer" presStyleCnt="0"/>
      <dgm:spPr/>
    </dgm:pt>
    <dgm:pt modelId="{B0492BBA-E97D-4FFB-B934-E19E67B51CA9}" type="pres">
      <dgm:prSet presAssocID="{9F44D30E-5AAE-4306-833B-BE1E55D7C7E8}" presName="parentText" presStyleLbl="node1" presStyleIdx="10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7C47A-1F02-4303-B14A-51DF95C7C557}" type="pres">
      <dgm:prSet presAssocID="{F327F972-7B08-45E4-B366-F1439A5E34C6}" presName="spacer" presStyleCnt="0"/>
      <dgm:spPr/>
    </dgm:pt>
    <dgm:pt modelId="{DC6A4B7B-3B81-4497-837A-4C58095F540B}" type="pres">
      <dgm:prSet presAssocID="{A0D7ABFA-A5A7-4ED5-B607-D531399C9217}" presName="parentText" presStyleLbl="node1" presStyleIdx="11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F4893-00BE-4EEB-85BB-BD769938BCE2}" type="pres">
      <dgm:prSet presAssocID="{D1654DEB-FB4E-426A-805F-4987A1F5E16C}" presName="spacer" presStyleCnt="0"/>
      <dgm:spPr/>
    </dgm:pt>
    <dgm:pt modelId="{C85A2F37-1B5B-4F7C-95DF-63D81ED5B718}" type="pres">
      <dgm:prSet presAssocID="{AA783AE9-5312-4005-8014-00F50E488AD1}" presName="parentText" presStyleLbl="node1" presStyleIdx="12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1D406-5520-4D50-81E5-ECF1D3214EAC}" type="pres">
      <dgm:prSet presAssocID="{000114A4-BC96-403A-99B8-78E9B22B05D8}" presName="spacer" presStyleCnt="0"/>
      <dgm:spPr/>
    </dgm:pt>
    <dgm:pt modelId="{417DFE5C-622C-4444-AE2F-676A47806A7B}" type="pres">
      <dgm:prSet presAssocID="{65DE2A62-8A4C-46C9-BC37-D1FEA5D4F5C4}" presName="parentText" presStyleLbl="node1" presStyleIdx="13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5FCB41-0BC6-4458-A1A2-5BFDF1A0440B}" type="presOf" srcId="{28A71889-EFFA-4364-A516-79F571D0E130}" destId="{973F253C-1A82-48AB-8B70-18AD80F33896}" srcOrd="0" destOrd="0" presId="urn:microsoft.com/office/officeart/2005/8/layout/vList2"/>
    <dgm:cxn modelId="{7C3A7FA8-4267-4030-B802-CA43D0F26810}" type="presOf" srcId="{9F44D30E-5AAE-4306-833B-BE1E55D7C7E8}" destId="{B0492BBA-E97D-4FFB-B934-E19E67B51CA9}" srcOrd="0" destOrd="0" presId="urn:microsoft.com/office/officeart/2005/8/layout/vList2"/>
    <dgm:cxn modelId="{D96B1AFB-1EFE-4189-BADF-C45FA7ED064A}" type="presOf" srcId="{A952ECA5-CD37-4914-B849-C30D5BDCBF15}" destId="{57612F34-765C-4F7B-8FE2-BFD4912B3DEC}" srcOrd="0" destOrd="0" presId="urn:microsoft.com/office/officeart/2005/8/layout/vList2"/>
    <dgm:cxn modelId="{4D748CB1-84F2-4059-A77F-6C081D63056E}" type="presOf" srcId="{D726B1AC-D977-4395-A6DE-4966E7A2D260}" destId="{882641D5-F562-4695-8E96-95D1E4836008}" srcOrd="0" destOrd="0" presId="urn:microsoft.com/office/officeart/2005/8/layout/vList2"/>
    <dgm:cxn modelId="{A300E320-795F-45F8-ABAA-B6BAEFA33718}" srcId="{A952ECA5-CD37-4914-B849-C30D5BDCBF15}" destId="{65DE2A62-8A4C-46C9-BC37-D1FEA5D4F5C4}" srcOrd="13" destOrd="0" parTransId="{E24E128F-86CD-433E-98E7-5F82DBF89628}" sibTransId="{313E5FC6-C1CC-4AAC-A000-1F223E94D384}"/>
    <dgm:cxn modelId="{940BD155-FF9C-409F-95EE-F7B9FFBC3ACF}" type="presOf" srcId="{380BF521-B588-4F47-A5CE-9DA776A801B7}" destId="{7084E9F0-7C7B-4734-B31E-B111B7E1BAF8}" srcOrd="0" destOrd="0" presId="urn:microsoft.com/office/officeart/2005/8/layout/vList2"/>
    <dgm:cxn modelId="{103E3FA3-0ADA-4F69-B213-7F0CBE4E0021}" type="presOf" srcId="{9DDA5C59-50EB-4901-9918-6A7E6690AF7A}" destId="{A3DD94F5-2E9B-4127-BD56-C6B4C96A6BDC}" srcOrd="0" destOrd="0" presId="urn:microsoft.com/office/officeart/2005/8/layout/vList2"/>
    <dgm:cxn modelId="{8257A7E5-4F05-4559-B2B2-62185A474CB3}" srcId="{A952ECA5-CD37-4914-B849-C30D5BDCBF15}" destId="{9F44D30E-5AAE-4306-833B-BE1E55D7C7E8}" srcOrd="10" destOrd="0" parTransId="{FF9CADD3-21A6-4B0C-A69B-999AFB525214}" sibTransId="{F327F972-7B08-45E4-B366-F1439A5E34C6}"/>
    <dgm:cxn modelId="{5B184817-0145-48C2-824D-8A9A7DB48D58}" srcId="{A952ECA5-CD37-4914-B849-C30D5BDCBF15}" destId="{D726B1AC-D977-4395-A6DE-4966E7A2D260}" srcOrd="6" destOrd="0" parTransId="{53CD85E2-B288-4D6F-92D9-5071C2F839B5}" sibTransId="{207BE0DA-9020-4E5A-AB64-8937F56558CF}"/>
    <dgm:cxn modelId="{2F864D71-B410-43E9-8D87-CD10DA6B9547}" srcId="{A952ECA5-CD37-4914-B849-C30D5BDCBF15}" destId="{380BF521-B588-4F47-A5CE-9DA776A801B7}" srcOrd="7" destOrd="0" parTransId="{150616D5-CD3B-46D1-A5C5-17D031BC9E6D}" sibTransId="{016A9CD1-1880-49FE-A37B-9A7D645BE2E4}"/>
    <dgm:cxn modelId="{E9DCCA1C-A14F-4404-A64A-523D50893DD6}" srcId="{A952ECA5-CD37-4914-B849-C30D5BDCBF15}" destId="{FF2F2871-7008-481F-86F3-9F215BA44AC2}" srcOrd="0" destOrd="0" parTransId="{D50780FB-A37C-4869-B0DF-9EDE131F92BB}" sibTransId="{3EC1ED5B-C045-4C42-8FD8-6C3778E2D4DD}"/>
    <dgm:cxn modelId="{DD797306-8DAC-429E-829E-B8458D455DF4}" type="presOf" srcId="{4FE12482-D4CC-40DC-BC1A-62A5D2C30BE9}" destId="{CAB885AD-6699-41A5-B0FA-D55ED823734B}" srcOrd="0" destOrd="0" presId="urn:microsoft.com/office/officeart/2005/8/layout/vList2"/>
    <dgm:cxn modelId="{60BA16C9-26F3-4366-8FF4-E624992543D6}" type="presOf" srcId="{C3DC7CFE-5226-4544-94E3-EA9D82C86BB9}" destId="{283EB9FE-0B19-41E2-945C-611DA06BB2B0}" srcOrd="0" destOrd="0" presId="urn:microsoft.com/office/officeart/2005/8/layout/vList2"/>
    <dgm:cxn modelId="{9B2A9E62-1507-45F9-9F68-4E0829DF597A}" type="presOf" srcId="{25527B3C-9E85-4450-B4F6-52570759B39C}" destId="{267B26DC-B3C2-4F53-972C-5AA1BB7CA835}" srcOrd="0" destOrd="0" presId="urn:microsoft.com/office/officeart/2005/8/layout/vList2"/>
    <dgm:cxn modelId="{E3BCCA7C-E514-47C0-AFB2-95250DD56343}" srcId="{A952ECA5-CD37-4914-B849-C30D5BDCBF15}" destId="{9DDA5C59-50EB-4901-9918-6A7E6690AF7A}" srcOrd="8" destOrd="0" parTransId="{5ABA56AD-3194-4828-97D4-E82EA2905B83}" sibTransId="{BE31B7A4-FED2-4D1B-966F-FED600E8FA4F}"/>
    <dgm:cxn modelId="{A5D14D58-2AAB-43E8-9C80-FD8C96920A49}" type="presOf" srcId="{FF2F2871-7008-481F-86F3-9F215BA44AC2}" destId="{876A1FCF-822C-48E0-807B-3AFF8B925A35}" srcOrd="0" destOrd="0" presId="urn:microsoft.com/office/officeart/2005/8/layout/vList2"/>
    <dgm:cxn modelId="{DA96EA1D-5F30-4034-9E74-28230639516A}" srcId="{A952ECA5-CD37-4914-B849-C30D5BDCBF15}" destId="{10A70004-76F1-4761-972F-F8EF9A70ABC8}" srcOrd="1" destOrd="0" parTransId="{B49CFDB2-23EA-4890-AC0D-8A8FEDA471E7}" sibTransId="{7EC82167-34DF-4DB2-9603-E483A73043FF}"/>
    <dgm:cxn modelId="{8977165D-BA38-4960-89F7-B9FFBB84D3DB}" type="presOf" srcId="{10A70004-76F1-4761-972F-F8EF9A70ABC8}" destId="{989137B2-B922-4C7E-9EFA-F08FCD379911}" srcOrd="0" destOrd="0" presId="urn:microsoft.com/office/officeart/2005/8/layout/vList2"/>
    <dgm:cxn modelId="{4E5AA50B-BCEB-48A6-8A9B-AFE8192C632B}" type="presOf" srcId="{AA783AE9-5312-4005-8014-00F50E488AD1}" destId="{C85A2F37-1B5B-4F7C-95DF-63D81ED5B718}" srcOrd="0" destOrd="0" presId="urn:microsoft.com/office/officeart/2005/8/layout/vList2"/>
    <dgm:cxn modelId="{4FA00E3B-3088-4696-9B39-2163F664998A}" srcId="{A952ECA5-CD37-4914-B849-C30D5BDCBF15}" destId="{4FE12482-D4CC-40DC-BC1A-62A5D2C30BE9}" srcOrd="9" destOrd="0" parTransId="{35075C3B-5389-4925-9A34-439E16CB0EAB}" sibTransId="{311832D6-7936-43DC-90AA-A2883B300052}"/>
    <dgm:cxn modelId="{60D2B918-AB8D-4303-9C0C-BFB0FC670E8D}" srcId="{A952ECA5-CD37-4914-B849-C30D5BDCBF15}" destId="{C3DC7CFE-5226-4544-94E3-EA9D82C86BB9}" srcOrd="3" destOrd="0" parTransId="{CB1636BA-E6B0-4443-960B-996EC9AE01AD}" sibTransId="{81659509-2C5B-4015-BB05-5EE64D6952DC}"/>
    <dgm:cxn modelId="{714CEF69-1EEF-486E-A411-8F4F25FA399C}" srcId="{A952ECA5-CD37-4914-B849-C30D5BDCBF15}" destId="{A0D7ABFA-A5A7-4ED5-B607-D531399C9217}" srcOrd="11" destOrd="0" parTransId="{BE6BBF5D-C9BB-49AC-B0A9-0C54211A40A9}" sibTransId="{D1654DEB-FB4E-426A-805F-4987A1F5E16C}"/>
    <dgm:cxn modelId="{5B4A26E8-0714-499E-BC69-AE04E9B162FF}" srcId="{A952ECA5-CD37-4914-B849-C30D5BDCBF15}" destId="{25527B3C-9E85-4450-B4F6-52570759B39C}" srcOrd="5" destOrd="0" parTransId="{05FE7104-56D9-4650-BFE6-EBA7BBCEAF97}" sibTransId="{69A5E17A-58FF-4C7F-BFAD-7EFFF50D207B}"/>
    <dgm:cxn modelId="{C9BA22DC-4BB9-4154-98A0-121E9740C75C}" type="presOf" srcId="{A0D7ABFA-A5A7-4ED5-B607-D531399C9217}" destId="{DC6A4B7B-3B81-4497-837A-4C58095F540B}" srcOrd="0" destOrd="0" presId="urn:microsoft.com/office/officeart/2005/8/layout/vList2"/>
    <dgm:cxn modelId="{A291C050-AD23-47DD-89D8-F3FB665F26EF}" type="presOf" srcId="{65DE2A62-8A4C-46C9-BC37-D1FEA5D4F5C4}" destId="{417DFE5C-622C-4444-AE2F-676A47806A7B}" srcOrd="0" destOrd="0" presId="urn:microsoft.com/office/officeart/2005/8/layout/vList2"/>
    <dgm:cxn modelId="{32E74CE7-BC3A-44BF-995E-D6543AF8E456}" srcId="{A952ECA5-CD37-4914-B849-C30D5BDCBF15}" destId="{28A71889-EFFA-4364-A516-79F571D0E130}" srcOrd="2" destOrd="0" parTransId="{2974B970-4D85-43A4-91F5-2C7040434FD5}" sibTransId="{6F8997FB-C520-4DCB-AB95-6E2166738D59}"/>
    <dgm:cxn modelId="{2D71289C-E254-4FAA-B32E-1EDB6D8A5229}" srcId="{A952ECA5-CD37-4914-B849-C30D5BDCBF15}" destId="{AA783AE9-5312-4005-8014-00F50E488AD1}" srcOrd="12" destOrd="0" parTransId="{D67354C3-7B5C-4323-8490-BABB923A4383}" sibTransId="{000114A4-BC96-403A-99B8-78E9B22B05D8}"/>
    <dgm:cxn modelId="{8155F764-F333-4BD0-8BD3-75A899BF80F9}" type="presOf" srcId="{CDED512C-9E08-419E-82D4-5CC2066548B0}" destId="{4EA3A9FA-2774-4E7D-93B2-BE707770DD4F}" srcOrd="0" destOrd="0" presId="urn:microsoft.com/office/officeart/2005/8/layout/vList2"/>
    <dgm:cxn modelId="{7DA79E50-C3C6-4E2E-92B4-2F3ECD17A487}" srcId="{A952ECA5-CD37-4914-B849-C30D5BDCBF15}" destId="{CDED512C-9E08-419E-82D4-5CC2066548B0}" srcOrd="4" destOrd="0" parTransId="{2363DA50-17FE-45EC-ACA2-4C5840943617}" sibTransId="{2979ADDB-E236-4AD3-BCAC-9C6025E3C871}"/>
    <dgm:cxn modelId="{B1BF183C-C731-4D93-864A-3E18F3FB5DFA}" type="presParOf" srcId="{57612F34-765C-4F7B-8FE2-BFD4912B3DEC}" destId="{876A1FCF-822C-48E0-807B-3AFF8B925A35}" srcOrd="0" destOrd="0" presId="urn:microsoft.com/office/officeart/2005/8/layout/vList2"/>
    <dgm:cxn modelId="{568BEECF-1CAB-4D2C-A902-3A62BFFF6B83}" type="presParOf" srcId="{57612F34-765C-4F7B-8FE2-BFD4912B3DEC}" destId="{57652CDD-9BC9-4D36-9472-9872312EFEA3}" srcOrd="1" destOrd="0" presId="urn:microsoft.com/office/officeart/2005/8/layout/vList2"/>
    <dgm:cxn modelId="{06933AE1-1985-4AC5-ABEE-26B40E4A8AE3}" type="presParOf" srcId="{57612F34-765C-4F7B-8FE2-BFD4912B3DEC}" destId="{989137B2-B922-4C7E-9EFA-F08FCD379911}" srcOrd="2" destOrd="0" presId="urn:microsoft.com/office/officeart/2005/8/layout/vList2"/>
    <dgm:cxn modelId="{B4AD94CE-F170-4A4E-8075-1154188FBCC1}" type="presParOf" srcId="{57612F34-765C-4F7B-8FE2-BFD4912B3DEC}" destId="{0AA76D7B-AA45-43FF-AF53-DDEF7B83D967}" srcOrd="3" destOrd="0" presId="urn:microsoft.com/office/officeart/2005/8/layout/vList2"/>
    <dgm:cxn modelId="{B3E1F73B-41BB-4253-ADBC-1F0ADFE86623}" type="presParOf" srcId="{57612F34-765C-4F7B-8FE2-BFD4912B3DEC}" destId="{973F253C-1A82-48AB-8B70-18AD80F33896}" srcOrd="4" destOrd="0" presId="urn:microsoft.com/office/officeart/2005/8/layout/vList2"/>
    <dgm:cxn modelId="{25E89C56-4E69-42A9-87BE-AB7516B035CC}" type="presParOf" srcId="{57612F34-765C-4F7B-8FE2-BFD4912B3DEC}" destId="{BC76D5A9-C33E-461B-87DE-3FB99A3C9D13}" srcOrd="5" destOrd="0" presId="urn:microsoft.com/office/officeart/2005/8/layout/vList2"/>
    <dgm:cxn modelId="{6EA70234-CB9F-49E1-A7FA-42A2D4E2B14B}" type="presParOf" srcId="{57612F34-765C-4F7B-8FE2-BFD4912B3DEC}" destId="{283EB9FE-0B19-41E2-945C-611DA06BB2B0}" srcOrd="6" destOrd="0" presId="urn:microsoft.com/office/officeart/2005/8/layout/vList2"/>
    <dgm:cxn modelId="{F2704F9F-47B5-49F3-B562-00768AA2E464}" type="presParOf" srcId="{57612F34-765C-4F7B-8FE2-BFD4912B3DEC}" destId="{3BC80D7C-7011-42C0-8604-1E4AA13A7DC5}" srcOrd="7" destOrd="0" presId="urn:microsoft.com/office/officeart/2005/8/layout/vList2"/>
    <dgm:cxn modelId="{4345F3A9-C810-4143-B02E-5C1AE4D2A774}" type="presParOf" srcId="{57612F34-765C-4F7B-8FE2-BFD4912B3DEC}" destId="{4EA3A9FA-2774-4E7D-93B2-BE707770DD4F}" srcOrd="8" destOrd="0" presId="urn:microsoft.com/office/officeart/2005/8/layout/vList2"/>
    <dgm:cxn modelId="{3F33C627-2F3A-455E-8336-F71572ACFF7A}" type="presParOf" srcId="{57612F34-765C-4F7B-8FE2-BFD4912B3DEC}" destId="{61BBB356-0795-4AE5-969D-A4DD54F55F0B}" srcOrd="9" destOrd="0" presId="urn:microsoft.com/office/officeart/2005/8/layout/vList2"/>
    <dgm:cxn modelId="{CF0C7884-BBED-4877-B215-B01B50E6D6D5}" type="presParOf" srcId="{57612F34-765C-4F7B-8FE2-BFD4912B3DEC}" destId="{267B26DC-B3C2-4F53-972C-5AA1BB7CA835}" srcOrd="10" destOrd="0" presId="urn:microsoft.com/office/officeart/2005/8/layout/vList2"/>
    <dgm:cxn modelId="{E635E44E-66B3-4D8B-883A-E0DADFC31146}" type="presParOf" srcId="{57612F34-765C-4F7B-8FE2-BFD4912B3DEC}" destId="{CC53DB91-D882-4079-B2A1-54395C50FB53}" srcOrd="11" destOrd="0" presId="urn:microsoft.com/office/officeart/2005/8/layout/vList2"/>
    <dgm:cxn modelId="{EBD642CB-6385-427F-8596-3EE5A8C453CA}" type="presParOf" srcId="{57612F34-765C-4F7B-8FE2-BFD4912B3DEC}" destId="{882641D5-F562-4695-8E96-95D1E4836008}" srcOrd="12" destOrd="0" presId="urn:microsoft.com/office/officeart/2005/8/layout/vList2"/>
    <dgm:cxn modelId="{1E523E33-FFA3-43E8-8B48-C3E8067FC8B6}" type="presParOf" srcId="{57612F34-765C-4F7B-8FE2-BFD4912B3DEC}" destId="{0D7E0D4F-CCCC-424B-B7E9-25FC71B5DCC0}" srcOrd="13" destOrd="0" presId="urn:microsoft.com/office/officeart/2005/8/layout/vList2"/>
    <dgm:cxn modelId="{95047090-818B-4057-A04E-93475F728CAC}" type="presParOf" srcId="{57612F34-765C-4F7B-8FE2-BFD4912B3DEC}" destId="{7084E9F0-7C7B-4734-B31E-B111B7E1BAF8}" srcOrd="14" destOrd="0" presId="urn:microsoft.com/office/officeart/2005/8/layout/vList2"/>
    <dgm:cxn modelId="{DD0FCFFE-0B72-4C5D-BF01-1388F973EE40}" type="presParOf" srcId="{57612F34-765C-4F7B-8FE2-BFD4912B3DEC}" destId="{CFEF137D-A1A4-4237-BE49-1A3188522AEB}" srcOrd="15" destOrd="0" presId="urn:microsoft.com/office/officeart/2005/8/layout/vList2"/>
    <dgm:cxn modelId="{3DB77291-F71D-42D5-A63D-E11613CC2801}" type="presParOf" srcId="{57612F34-765C-4F7B-8FE2-BFD4912B3DEC}" destId="{A3DD94F5-2E9B-4127-BD56-C6B4C96A6BDC}" srcOrd="16" destOrd="0" presId="urn:microsoft.com/office/officeart/2005/8/layout/vList2"/>
    <dgm:cxn modelId="{9E192735-52EA-4CBA-850D-276684F270C3}" type="presParOf" srcId="{57612F34-765C-4F7B-8FE2-BFD4912B3DEC}" destId="{1D5E5D7B-6964-44F7-A35D-8D1670BD975D}" srcOrd="17" destOrd="0" presId="urn:microsoft.com/office/officeart/2005/8/layout/vList2"/>
    <dgm:cxn modelId="{978C5147-E91C-4AE0-80A6-951F3AF0A644}" type="presParOf" srcId="{57612F34-765C-4F7B-8FE2-BFD4912B3DEC}" destId="{CAB885AD-6699-41A5-B0FA-D55ED823734B}" srcOrd="18" destOrd="0" presId="urn:microsoft.com/office/officeart/2005/8/layout/vList2"/>
    <dgm:cxn modelId="{BC30FF15-2D0A-48CE-B4FC-EC8858158FA5}" type="presParOf" srcId="{57612F34-765C-4F7B-8FE2-BFD4912B3DEC}" destId="{8446B71E-D55D-4030-9FA9-D0E1B8EB5E21}" srcOrd="19" destOrd="0" presId="urn:microsoft.com/office/officeart/2005/8/layout/vList2"/>
    <dgm:cxn modelId="{B50CB333-D4A8-4FAF-B18E-045A50732044}" type="presParOf" srcId="{57612F34-765C-4F7B-8FE2-BFD4912B3DEC}" destId="{B0492BBA-E97D-4FFB-B934-E19E67B51CA9}" srcOrd="20" destOrd="0" presId="urn:microsoft.com/office/officeart/2005/8/layout/vList2"/>
    <dgm:cxn modelId="{44765B1C-3EA7-4862-879E-6847776AE877}" type="presParOf" srcId="{57612F34-765C-4F7B-8FE2-BFD4912B3DEC}" destId="{4637C47A-1F02-4303-B14A-51DF95C7C557}" srcOrd="21" destOrd="0" presId="urn:microsoft.com/office/officeart/2005/8/layout/vList2"/>
    <dgm:cxn modelId="{ECD7D095-D017-421A-9137-BE072ABD2E51}" type="presParOf" srcId="{57612F34-765C-4F7B-8FE2-BFD4912B3DEC}" destId="{DC6A4B7B-3B81-4497-837A-4C58095F540B}" srcOrd="22" destOrd="0" presId="urn:microsoft.com/office/officeart/2005/8/layout/vList2"/>
    <dgm:cxn modelId="{4A201960-0810-4F71-AAC4-D44D294E5F86}" type="presParOf" srcId="{57612F34-765C-4F7B-8FE2-BFD4912B3DEC}" destId="{8FBF4893-00BE-4EEB-85BB-BD769938BCE2}" srcOrd="23" destOrd="0" presId="urn:microsoft.com/office/officeart/2005/8/layout/vList2"/>
    <dgm:cxn modelId="{7907F296-C077-4C27-95C0-1F05664F530A}" type="presParOf" srcId="{57612F34-765C-4F7B-8FE2-BFD4912B3DEC}" destId="{C85A2F37-1B5B-4F7C-95DF-63D81ED5B718}" srcOrd="24" destOrd="0" presId="urn:microsoft.com/office/officeart/2005/8/layout/vList2"/>
    <dgm:cxn modelId="{3BF78A93-6EC5-49B9-9397-20D8FF3667F8}" type="presParOf" srcId="{57612F34-765C-4F7B-8FE2-BFD4912B3DEC}" destId="{2871D406-5520-4D50-81E5-ECF1D3214EAC}" srcOrd="25" destOrd="0" presId="urn:microsoft.com/office/officeart/2005/8/layout/vList2"/>
    <dgm:cxn modelId="{F5566A33-866B-42E2-9FB7-8F33F28D2C15}" type="presParOf" srcId="{57612F34-765C-4F7B-8FE2-BFD4912B3DEC}" destId="{417DFE5C-622C-4444-AE2F-676A47806A7B}" srcOrd="26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F99B4E1C-BE74-4B39-8315-6BB39D4CFC52}" type="doc">
      <dgm:prSet loTypeId="urn:microsoft.com/office/officeart/2005/8/layout/hList9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1B1591C-1D3C-463B-AD28-AB7B8C71C60A}">
      <dgm:prSet phldrT="[Текст]"/>
      <dgm:spPr/>
      <dgm:t>
        <a:bodyPr/>
        <a:lstStyle/>
        <a:p>
          <a:r>
            <a:rPr lang="ru-RU" dirty="0"/>
            <a:t>45 МКД</a:t>
          </a:r>
        </a:p>
      </dgm:t>
    </dgm:pt>
    <dgm:pt modelId="{32559526-8864-43D8-A26F-8C02C847B99F}" type="parTrans" cxnId="{0C191324-F7A5-4D31-82AE-DB2E4DE52CE8}">
      <dgm:prSet/>
      <dgm:spPr/>
      <dgm:t>
        <a:bodyPr/>
        <a:lstStyle/>
        <a:p>
          <a:endParaRPr lang="ru-RU"/>
        </a:p>
      </dgm:t>
    </dgm:pt>
    <dgm:pt modelId="{EC6720DB-DF40-4C10-B5CB-F38341FAFC9D}" type="sibTrans" cxnId="{0C191324-F7A5-4D31-82AE-DB2E4DE52CE8}">
      <dgm:prSet/>
      <dgm:spPr/>
      <dgm:t>
        <a:bodyPr/>
        <a:lstStyle/>
        <a:p>
          <a:endParaRPr lang="ru-RU"/>
        </a:p>
      </dgm:t>
    </dgm:pt>
    <dgm:pt modelId="{389208BC-27DD-419D-BFAA-949EF39E449F}">
      <dgm:prSet phldrT="[Текст]" custT="1"/>
      <dgm:spPr/>
      <dgm:t>
        <a:bodyPr/>
        <a:lstStyle/>
        <a:p>
          <a:r>
            <a:rPr lang="ru-RU" sz="1600" dirty="0"/>
            <a:t>ГБУ «Жилищник района </a:t>
          </a:r>
          <a:r>
            <a:rPr lang="ru-RU" sz="1600" dirty="0" err="1"/>
            <a:t>Некрасовка</a:t>
          </a:r>
          <a:r>
            <a:rPr lang="ru-RU" sz="1600" dirty="0"/>
            <a:t>»</a:t>
          </a:r>
        </a:p>
      </dgm:t>
    </dgm:pt>
    <dgm:pt modelId="{F1D2BBE6-66FF-4EF8-905C-C5914681EED1}" type="parTrans" cxnId="{2C730DE7-FEE6-4F53-A03C-D47049C15D74}">
      <dgm:prSet/>
      <dgm:spPr/>
      <dgm:t>
        <a:bodyPr/>
        <a:lstStyle/>
        <a:p>
          <a:endParaRPr lang="ru-RU"/>
        </a:p>
      </dgm:t>
    </dgm:pt>
    <dgm:pt modelId="{D7CF8662-F6DA-4693-A183-8B40233D6AB1}" type="sibTrans" cxnId="{2C730DE7-FEE6-4F53-A03C-D47049C15D74}">
      <dgm:prSet/>
      <dgm:spPr/>
      <dgm:t>
        <a:bodyPr/>
        <a:lstStyle/>
        <a:p>
          <a:endParaRPr lang="ru-RU"/>
        </a:p>
      </dgm:t>
    </dgm:pt>
    <dgm:pt modelId="{9E098EBB-04FD-4221-BF56-C398A732B700}">
      <dgm:prSet phldrT="[Текст]"/>
      <dgm:spPr/>
      <dgm:t>
        <a:bodyPr/>
        <a:lstStyle/>
        <a:p>
          <a:r>
            <a:rPr lang="ru-RU" dirty="0"/>
            <a:t>1 МКД</a:t>
          </a:r>
        </a:p>
      </dgm:t>
    </dgm:pt>
    <dgm:pt modelId="{0C060F2E-2450-4DD5-8CB5-FCA207935F7F}" type="parTrans" cxnId="{C4224FB2-D148-43F3-9485-F237F5B7A658}">
      <dgm:prSet/>
      <dgm:spPr/>
      <dgm:t>
        <a:bodyPr/>
        <a:lstStyle/>
        <a:p>
          <a:endParaRPr lang="ru-RU"/>
        </a:p>
      </dgm:t>
    </dgm:pt>
    <dgm:pt modelId="{5F1140C8-E6F5-40E8-AEF8-F4FCCF98CB8F}" type="sibTrans" cxnId="{C4224FB2-D148-43F3-9485-F237F5B7A658}">
      <dgm:prSet/>
      <dgm:spPr/>
      <dgm:t>
        <a:bodyPr/>
        <a:lstStyle/>
        <a:p>
          <a:endParaRPr lang="ru-RU"/>
        </a:p>
      </dgm:t>
    </dgm:pt>
    <dgm:pt modelId="{48ED2DE0-40D1-43E2-938F-474963122A39}">
      <dgm:prSet phldrT="[Текст]"/>
      <dgm:spPr/>
      <dgm:t>
        <a:bodyPr/>
        <a:lstStyle/>
        <a:p>
          <a:r>
            <a:rPr lang="ru-RU" dirty="0"/>
            <a:t>145 МКД</a:t>
          </a:r>
        </a:p>
      </dgm:t>
    </dgm:pt>
    <dgm:pt modelId="{CBDACFBD-B568-4734-B602-8F03F543C261}" type="parTrans" cxnId="{F150BB94-0EA6-4A2E-9554-662D13451BBC}">
      <dgm:prSet/>
      <dgm:spPr/>
      <dgm:t>
        <a:bodyPr/>
        <a:lstStyle/>
        <a:p>
          <a:endParaRPr lang="ru-RU"/>
        </a:p>
      </dgm:t>
    </dgm:pt>
    <dgm:pt modelId="{DA158288-FAFA-4114-AFE2-022F9923E606}" type="sibTrans" cxnId="{F150BB94-0EA6-4A2E-9554-662D13451BBC}">
      <dgm:prSet/>
      <dgm:spPr/>
      <dgm:t>
        <a:bodyPr/>
        <a:lstStyle/>
        <a:p>
          <a:endParaRPr lang="ru-RU"/>
        </a:p>
      </dgm:t>
    </dgm:pt>
    <dgm:pt modelId="{C95A2889-5A1E-4E36-AE88-09D8E7E611E2}">
      <dgm:prSet phldrT="[Текст]" custT="1"/>
      <dgm:spPr/>
      <dgm:t>
        <a:bodyPr/>
        <a:lstStyle/>
        <a:p>
          <a:r>
            <a:rPr lang="ru-RU" sz="1600" dirty="0"/>
            <a:t>Частные управляющие компании</a:t>
          </a:r>
        </a:p>
      </dgm:t>
    </dgm:pt>
    <dgm:pt modelId="{94A45748-2BB9-404B-B96A-19872DDED265}" type="parTrans" cxnId="{2CA602D2-E938-423C-AB71-E0479AC26BC0}">
      <dgm:prSet/>
      <dgm:spPr/>
      <dgm:t>
        <a:bodyPr/>
        <a:lstStyle/>
        <a:p>
          <a:endParaRPr lang="ru-RU"/>
        </a:p>
      </dgm:t>
    </dgm:pt>
    <dgm:pt modelId="{EDE00148-29F8-40BB-83AC-BD2489FD3E39}" type="sibTrans" cxnId="{2CA602D2-E938-423C-AB71-E0479AC26BC0}">
      <dgm:prSet/>
      <dgm:spPr/>
      <dgm:t>
        <a:bodyPr/>
        <a:lstStyle/>
        <a:p>
          <a:endParaRPr lang="ru-RU"/>
        </a:p>
      </dgm:t>
    </dgm:pt>
    <dgm:pt modelId="{486F2DEE-2A27-4D4B-9D83-5C7D26DCB2B5}">
      <dgm:prSet custT="1"/>
      <dgm:spPr/>
      <dgm:t>
        <a:bodyPr/>
        <a:lstStyle/>
        <a:p>
          <a:r>
            <a:rPr lang="ru-RU" sz="1600" dirty="0"/>
            <a:t>ТСЖ «</a:t>
          </a:r>
          <a:r>
            <a:rPr lang="ru-RU" sz="1600" dirty="0" err="1"/>
            <a:t>Некрасовка</a:t>
          </a:r>
          <a:r>
            <a:rPr lang="ru-RU" sz="1600" dirty="0"/>
            <a:t>»</a:t>
          </a:r>
        </a:p>
      </dgm:t>
    </dgm:pt>
    <dgm:pt modelId="{7F19141B-5158-40AF-BF03-C43758116EB8}" type="parTrans" cxnId="{C0CEADC3-30E7-46ED-9D48-E42CCD9F4164}">
      <dgm:prSet/>
      <dgm:spPr/>
      <dgm:t>
        <a:bodyPr/>
        <a:lstStyle/>
        <a:p>
          <a:endParaRPr lang="ru-RU"/>
        </a:p>
      </dgm:t>
    </dgm:pt>
    <dgm:pt modelId="{B1D4739F-6E47-416A-9EFA-AA224C07C82B}" type="sibTrans" cxnId="{C0CEADC3-30E7-46ED-9D48-E42CCD9F4164}">
      <dgm:prSet/>
      <dgm:spPr/>
      <dgm:t>
        <a:bodyPr/>
        <a:lstStyle/>
        <a:p>
          <a:endParaRPr lang="ru-RU"/>
        </a:p>
      </dgm:t>
    </dgm:pt>
    <dgm:pt modelId="{B151DA1E-4FDE-46F0-9DC2-69724C17B5B6}" type="pres">
      <dgm:prSet presAssocID="{F99B4E1C-BE74-4B39-8315-6BB39D4CFC5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2FB4FC7-9456-4700-A632-4EB437B4D851}" type="pres">
      <dgm:prSet presAssocID="{E1B1591C-1D3C-463B-AD28-AB7B8C71C60A}" presName="posSpace" presStyleCnt="0"/>
      <dgm:spPr/>
    </dgm:pt>
    <dgm:pt modelId="{1D3E92D6-995A-468B-A485-ED4815CA463B}" type="pres">
      <dgm:prSet presAssocID="{E1B1591C-1D3C-463B-AD28-AB7B8C71C60A}" presName="vertFlow" presStyleCnt="0"/>
      <dgm:spPr/>
    </dgm:pt>
    <dgm:pt modelId="{EBBEDDBA-63E2-42C6-BFE7-2513518BCCB6}" type="pres">
      <dgm:prSet presAssocID="{E1B1591C-1D3C-463B-AD28-AB7B8C71C60A}" presName="topSpace" presStyleCnt="0"/>
      <dgm:spPr/>
    </dgm:pt>
    <dgm:pt modelId="{7AA2176A-A733-4C83-A7A0-946A2EBB5501}" type="pres">
      <dgm:prSet presAssocID="{E1B1591C-1D3C-463B-AD28-AB7B8C71C60A}" presName="firstComp" presStyleCnt="0"/>
      <dgm:spPr/>
    </dgm:pt>
    <dgm:pt modelId="{5643BE7F-65C3-4451-9374-934CC1469089}" type="pres">
      <dgm:prSet presAssocID="{E1B1591C-1D3C-463B-AD28-AB7B8C71C60A}" presName="firstChild" presStyleLbl="bgAccFollowNode1" presStyleIdx="0" presStyleCnt="3"/>
      <dgm:spPr/>
      <dgm:t>
        <a:bodyPr/>
        <a:lstStyle/>
        <a:p>
          <a:endParaRPr lang="ru-RU"/>
        </a:p>
      </dgm:t>
    </dgm:pt>
    <dgm:pt modelId="{11CF5EEC-55D8-4490-91D6-9DFEE345A904}" type="pres">
      <dgm:prSet presAssocID="{E1B1591C-1D3C-463B-AD28-AB7B8C71C60A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344B1-63FC-47EF-A1A8-502D383DDFA1}" type="pres">
      <dgm:prSet presAssocID="{E1B1591C-1D3C-463B-AD28-AB7B8C71C60A}" presName="negSpace" presStyleCnt="0"/>
      <dgm:spPr/>
    </dgm:pt>
    <dgm:pt modelId="{968FE92E-C79D-4E89-8878-1A312A66B55A}" type="pres">
      <dgm:prSet presAssocID="{E1B1591C-1D3C-463B-AD28-AB7B8C71C60A}" presName="circle" presStyleLbl="node1" presStyleIdx="0" presStyleCnt="3"/>
      <dgm:spPr/>
      <dgm:t>
        <a:bodyPr/>
        <a:lstStyle/>
        <a:p>
          <a:endParaRPr lang="ru-RU"/>
        </a:p>
      </dgm:t>
    </dgm:pt>
    <dgm:pt modelId="{440AB75C-0A0C-4FFF-8341-19B39D7DFD6A}" type="pres">
      <dgm:prSet presAssocID="{EC6720DB-DF40-4C10-B5CB-F38341FAFC9D}" presName="transSpace" presStyleCnt="0"/>
      <dgm:spPr/>
    </dgm:pt>
    <dgm:pt modelId="{BD8EB667-B80B-4F49-AD22-7D26FC191B0B}" type="pres">
      <dgm:prSet presAssocID="{9E098EBB-04FD-4221-BF56-C398A732B700}" presName="posSpace" presStyleCnt="0"/>
      <dgm:spPr/>
    </dgm:pt>
    <dgm:pt modelId="{AC682D54-A775-4D8C-99E0-81690E5D3004}" type="pres">
      <dgm:prSet presAssocID="{9E098EBB-04FD-4221-BF56-C398A732B700}" presName="vertFlow" presStyleCnt="0"/>
      <dgm:spPr/>
    </dgm:pt>
    <dgm:pt modelId="{FF413B10-404D-42B7-980F-C8308EC7ACE8}" type="pres">
      <dgm:prSet presAssocID="{9E098EBB-04FD-4221-BF56-C398A732B700}" presName="topSpace" presStyleCnt="0"/>
      <dgm:spPr/>
    </dgm:pt>
    <dgm:pt modelId="{E7D704BE-B756-4B19-8B67-5C97E9747900}" type="pres">
      <dgm:prSet presAssocID="{9E098EBB-04FD-4221-BF56-C398A732B700}" presName="firstComp" presStyleCnt="0"/>
      <dgm:spPr/>
    </dgm:pt>
    <dgm:pt modelId="{F3B01503-B3DB-4F08-B8C2-608389FF1987}" type="pres">
      <dgm:prSet presAssocID="{9E098EBB-04FD-4221-BF56-C398A732B700}" presName="firstChild" presStyleLbl="bgAccFollowNode1" presStyleIdx="1" presStyleCnt="3" custScaleX="102840"/>
      <dgm:spPr/>
      <dgm:t>
        <a:bodyPr/>
        <a:lstStyle/>
        <a:p>
          <a:endParaRPr lang="ru-RU"/>
        </a:p>
      </dgm:t>
    </dgm:pt>
    <dgm:pt modelId="{B5674F01-4202-4FBF-AC56-1072EEB0F03B}" type="pres">
      <dgm:prSet presAssocID="{9E098EBB-04FD-4221-BF56-C398A732B700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161E1-5296-4285-84BC-8028F2621495}" type="pres">
      <dgm:prSet presAssocID="{9E098EBB-04FD-4221-BF56-C398A732B700}" presName="negSpace" presStyleCnt="0"/>
      <dgm:spPr/>
    </dgm:pt>
    <dgm:pt modelId="{1CCDEE5F-340B-40E0-9EBF-B0FC94B7EC30}" type="pres">
      <dgm:prSet presAssocID="{9E098EBB-04FD-4221-BF56-C398A732B700}" presName="circle" presStyleLbl="node1" presStyleIdx="1" presStyleCnt="3"/>
      <dgm:spPr/>
      <dgm:t>
        <a:bodyPr/>
        <a:lstStyle/>
        <a:p>
          <a:endParaRPr lang="ru-RU"/>
        </a:p>
      </dgm:t>
    </dgm:pt>
    <dgm:pt modelId="{7E0B9D1C-B7BC-48C3-9C22-32C00A5415D8}" type="pres">
      <dgm:prSet presAssocID="{5F1140C8-E6F5-40E8-AEF8-F4FCCF98CB8F}" presName="transSpace" presStyleCnt="0"/>
      <dgm:spPr/>
    </dgm:pt>
    <dgm:pt modelId="{E1641D80-EACE-4877-8702-969E107EA6FE}" type="pres">
      <dgm:prSet presAssocID="{48ED2DE0-40D1-43E2-938F-474963122A39}" presName="posSpace" presStyleCnt="0"/>
      <dgm:spPr/>
    </dgm:pt>
    <dgm:pt modelId="{EF50CD2A-777F-40E4-B2A9-C3F4082B8223}" type="pres">
      <dgm:prSet presAssocID="{48ED2DE0-40D1-43E2-938F-474963122A39}" presName="vertFlow" presStyleCnt="0"/>
      <dgm:spPr/>
    </dgm:pt>
    <dgm:pt modelId="{67AAC4D9-A1A4-4B0E-A4DB-033FC1ECEF66}" type="pres">
      <dgm:prSet presAssocID="{48ED2DE0-40D1-43E2-938F-474963122A39}" presName="topSpace" presStyleCnt="0"/>
      <dgm:spPr/>
    </dgm:pt>
    <dgm:pt modelId="{CD23C7C2-0FB5-412C-B7CB-6C8868C150C0}" type="pres">
      <dgm:prSet presAssocID="{48ED2DE0-40D1-43E2-938F-474963122A39}" presName="firstComp" presStyleCnt="0"/>
      <dgm:spPr/>
    </dgm:pt>
    <dgm:pt modelId="{9B165902-1A09-4633-B1B3-ECE0579671D1}" type="pres">
      <dgm:prSet presAssocID="{48ED2DE0-40D1-43E2-938F-474963122A39}" presName="firstChild" presStyleLbl="bgAccFollowNode1" presStyleIdx="2" presStyleCnt="3" custScaleX="100964"/>
      <dgm:spPr/>
      <dgm:t>
        <a:bodyPr/>
        <a:lstStyle/>
        <a:p>
          <a:endParaRPr lang="ru-RU"/>
        </a:p>
      </dgm:t>
    </dgm:pt>
    <dgm:pt modelId="{3B6897BF-4BAF-4EA3-9B7D-1DD5021D2128}" type="pres">
      <dgm:prSet presAssocID="{48ED2DE0-40D1-43E2-938F-474963122A39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E7F75E-7256-4BBE-8BAC-CCC49CBADDE3}" type="pres">
      <dgm:prSet presAssocID="{48ED2DE0-40D1-43E2-938F-474963122A39}" presName="negSpace" presStyleCnt="0"/>
      <dgm:spPr/>
    </dgm:pt>
    <dgm:pt modelId="{DC3CB0D5-9F7F-402F-8465-EA6E08BB70B5}" type="pres">
      <dgm:prSet presAssocID="{48ED2DE0-40D1-43E2-938F-474963122A39}" presName="circle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2CA602D2-E938-423C-AB71-E0479AC26BC0}" srcId="{48ED2DE0-40D1-43E2-938F-474963122A39}" destId="{C95A2889-5A1E-4E36-AE88-09D8E7E611E2}" srcOrd="0" destOrd="0" parTransId="{94A45748-2BB9-404B-B96A-19872DDED265}" sibTransId="{EDE00148-29F8-40BB-83AC-BD2489FD3E39}"/>
    <dgm:cxn modelId="{0C191324-F7A5-4D31-82AE-DB2E4DE52CE8}" srcId="{F99B4E1C-BE74-4B39-8315-6BB39D4CFC52}" destId="{E1B1591C-1D3C-463B-AD28-AB7B8C71C60A}" srcOrd="0" destOrd="0" parTransId="{32559526-8864-43D8-A26F-8C02C847B99F}" sibTransId="{EC6720DB-DF40-4C10-B5CB-F38341FAFC9D}"/>
    <dgm:cxn modelId="{191F7665-FCA6-46BD-89D9-196821AB5029}" type="presOf" srcId="{C95A2889-5A1E-4E36-AE88-09D8E7E611E2}" destId="{9B165902-1A09-4633-B1B3-ECE0579671D1}" srcOrd="0" destOrd="0" presId="urn:microsoft.com/office/officeart/2005/8/layout/hList9"/>
    <dgm:cxn modelId="{5118A79F-B39D-4B40-8BBE-E9031D697896}" type="presOf" srcId="{48ED2DE0-40D1-43E2-938F-474963122A39}" destId="{DC3CB0D5-9F7F-402F-8465-EA6E08BB70B5}" srcOrd="0" destOrd="0" presId="urn:microsoft.com/office/officeart/2005/8/layout/hList9"/>
    <dgm:cxn modelId="{4E919C3C-89E7-475D-AF99-8B47F5EA8CE7}" type="presOf" srcId="{F99B4E1C-BE74-4B39-8315-6BB39D4CFC52}" destId="{B151DA1E-4FDE-46F0-9DC2-69724C17B5B6}" srcOrd="0" destOrd="0" presId="urn:microsoft.com/office/officeart/2005/8/layout/hList9"/>
    <dgm:cxn modelId="{C4224FB2-D148-43F3-9485-F237F5B7A658}" srcId="{F99B4E1C-BE74-4B39-8315-6BB39D4CFC52}" destId="{9E098EBB-04FD-4221-BF56-C398A732B700}" srcOrd="1" destOrd="0" parTransId="{0C060F2E-2450-4DD5-8CB5-FCA207935F7F}" sibTransId="{5F1140C8-E6F5-40E8-AEF8-F4FCCF98CB8F}"/>
    <dgm:cxn modelId="{3AD74B95-F210-4F6D-8756-DDB21DCA6232}" type="presOf" srcId="{C95A2889-5A1E-4E36-AE88-09D8E7E611E2}" destId="{3B6897BF-4BAF-4EA3-9B7D-1DD5021D2128}" srcOrd="1" destOrd="0" presId="urn:microsoft.com/office/officeart/2005/8/layout/hList9"/>
    <dgm:cxn modelId="{2C730DE7-FEE6-4F53-A03C-D47049C15D74}" srcId="{E1B1591C-1D3C-463B-AD28-AB7B8C71C60A}" destId="{389208BC-27DD-419D-BFAA-949EF39E449F}" srcOrd="0" destOrd="0" parTransId="{F1D2BBE6-66FF-4EF8-905C-C5914681EED1}" sibTransId="{D7CF8662-F6DA-4693-A183-8B40233D6AB1}"/>
    <dgm:cxn modelId="{6326588E-BE9C-4464-819D-15E9D022E118}" type="presOf" srcId="{E1B1591C-1D3C-463B-AD28-AB7B8C71C60A}" destId="{968FE92E-C79D-4E89-8878-1A312A66B55A}" srcOrd="0" destOrd="0" presId="urn:microsoft.com/office/officeart/2005/8/layout/hList9"/>
    <dgm:cxn modelId="{F150BB94-0EA6-4A2E-9554-662D13451BBC}" srcId="{F99B4E1C-BE74-4B39-8315-6BB39D4CFC52}" destId="{48ED2DE0-40D1-43E2-938F-474963122A39}" srcOrd="2" destOrd="0" parTransId="{CBDACFBD-B568-4734-B602-8F03F543C261}" sibTransId="{DA158288-FAFA-4114-AFE2-022F9923E606}"/>
    <dgm:cxn modelId="{7B50E81B-FEBC-4599-9ECF-5682952E5349}" type="presOf" srcId="{486F2DEE-2A27-4D4B-9D83-5C7D26DCB2B5}" destId="{F3B01503-B3DB-4F08-B8C2-608389FF1987}" srcOrd="0" destOrd="0" presId="urn:microsoft.com/office/officeart/2005/8/layout/hList9"/>
    <dgm:cxn modelId="{B747601D-4F78-4D7D-A671-271B639304F1}" type="presOf" srcId="{9E098EBB-04FD-4221-BF56-C398A732B700}" destId="{1CCDEE5F-340B-40E0-9EBF-B0FC94B7EC30}" srcOrd="0" destOrd="0" presId="urn:microsoft.com/office/officeart/2005/8/layout/hList9"/>
    <dgm:cxn modelId="{E520B8AC-00EB-443F-A5D2-5B498EAEF6D3}" type="presOf" srcId="{486F2DEE-2A27-4D4B-9D83-5C7D26DCB2B5}" destId="{B5674F01-4202-4FBF-AC56-1072EEB0F03B}" srcOrd="1" destOrd="0" presId="urn:microsoft.com/office/officeart/2005/8/layout/hList9"/>
    <dgm:cxn modelId="{2672094B-7968-4418-BAE4-89D59A6E6472}" type="presOf" srcId="{389208BC-27DD-419D-BFAA-949EF39E449F}" destId="{5643BE7F-65C3-4451-9374-934CC1469089}" srcOrd="0" destOrd="0" presId="urn:microsoft.com/office/officeart/2005/8/layout/hList9"/>
    <dgm:cxn modelId="{36A9BF2F-0A21-4D27-8BF3-78F35B8AC476}" type="presOf" srcId="{389208BC-27DD-419D-BFAA-949EF39E449F}" destId="{11CF5EEC-55D8-4490-91D6-9DFEE345A904}" srcOrd="1" destOrd="0" presId="urn:microsoft.com/office/officeart/2005/8/layout/hList9"/>
    <dgm:cxn modelId="{C0CEADC3-30E7-46ED-9D48-E42CCD9F4164}" srcId="{9E098EBB-04FD-4221-BF56-C398A732B700}" destId="{486F2DEE-2A27-4D4B-9D83-5C7D26DCB2B5}" srcOrd="0" destOrd="0" parTransId="{7F19141B-5158-40AF-BF03-C43758116EB8}" sibTransId="{B1D4739F-6E47-416A-9EFA-AA224C07C82B}"/>
    <dgm:cxn modelId="{033C2E67-C1BF-4952-97B6-678F8FC2472F}" type="presParOf" srcId="{B151DA1E-4FDE-46F0-9DC2-69724C17B5B6}" destId="{02FB4FC7-9456-4700-A632-4EB437B4D851}" srcOrd="0" destOrd="0" presId="urn:microsoft.com/office/officeart/2005/8/layout/hList9"/>
    <dgm:cxn modelId="{9BDE2E7B-2B26-4873-BFFE-81A37DC34AC6}" type="presParOf" srcId="{B151DA1E-4FDE-46F0-9DC2-69724C17B5B6}" destId="{1D3E92D6-995A-468B-A485-ED4815CA463B}" srcOrd="1" destOrd="0" presId="urn:microsoft.com/office/officeart/2005/8/layout/hList9"/>
    <dgm:cxn modelId="{B787EC75-FD0C-43A0-A513-CE9019BF7E05}" type="presParOf" srcId="{1D3E92D6-995A-468B-A485-ED4815CA463B}" destId="{EBBEDDBA-63E2-42C6-BFE7-2513518BCCB6}" srcOrd="0" destOrd="0" presId="urn:microsoft.com/office/officeart/2005/8/layout/hList9"/>
    <dgm:cxn modelId="{7E8EDFC6-BCFF-4967-BF57-CD42E1CD9EE9}" type="presParOf" srcId="{1D3E92D6-995A-468B-A485-ED4815CA463B}" destId="{7AA2176A-A733-4C83-A7A0-946A2EBB5501}" srcOrd="1" destOrd="0" presId="urn:microsoft.com/office/officeart/2005/8/layout/hList9"/>
    <dgm:cxn modelId="{8329B6BA-B042-4729-AC2D-CF13D13C6A0E}" type="presParOf" srcId="{7AA2176A-A733-4C83-A7A0-946A2EBB5501}" destId="{5643BE7F-65C3-4451-9374-934CC1469089}" srcOrd="0" destOrd="0" presId="urn:microsoft.com/office/officeart/2005/8/layout/hList9"/>
    <dgm:cxn modelId="{812BE71F-BFE6-4F08-B5DD-06E0FD6D2498}" type="presParOf" srcId="{7AA2176A-A733-4C83-A7A0-946A2EBB5501}" destId="{11CF5EEC-55D8-4490-91D6-9DFEE345A904}" srcOrd="1" destOrd="0" presId="urn:microsoft.com/office/officeart/2005/8/layout/hList9"/>
    <dgm:cxn modelId="{61FEDFCE-4AE6-4B41-9623-4925B2356222}" type="presParOf" srcId="{B151DA1E-4FDE-46F0-9DC2-69724C17B5B6}" destId="{3E1344B1-63FC-47EF-A1A8-502D383DDFA1}" srcOrd="2" destOrd="0" presId="urn:microsoft.com/office/officeart/2005/8/layout/hList9"/>
    <dgm:cxn modelId="{AC3472B1-24E3-4180-8BA4-1EAC3F1119CF}" type="presParOf" srcId="{B151DA1E-4FDE-46F0-9DC2-69724C17B5B6}" destId="{968FE92E-C79D-4E89-8878-1A312A66B55A}" srcOrd="3" destOrd="0" presId="urn:microsoft.com/office/officeart/2005/8/layout/hList9"/>
    <dgm:cxn modelId="{88E6845A-C4C6-4E9E-9930-426BD0BF30F1}" type="presParOf" srcId="{B151DA1E-4FDE-46F0-9DC2-69724C17B5B6}" destId="{440AB75C-0A0C-4FFF-8341-19B39D7DFD6A}" srcOrd="4" destOrd="0" presId="urn:microsoft.com/office/officeart/2005/8/layout/hList9"/>
    <dgm:cxn modelId="{9E1A0650-6A6D-4AF9-BCA7-077D458E6B2E}" type="presParOf" srcId="{B151DA1E-4FDE-46F0-9DC2-69724C17B5B6}" destId="{BD8EB667-B80B-4F49-AD22-7D26FC191B0B}" srcOrd="5" destOrd="0" presId="urn:microsoft.com/office/officeart/2005/8/layout/hList9"/>
    <dgm:cxn modelId="{91B5C812-D510-4230-9BC8-F2457EEAF22B}" type="presParOf" srcId="{B151DA1E-4FDE-46F0-9DC2-69724C17B5B6}" destId="{AC682D54-A775-4D8C-99E0-81690E5D3004}" srcOrd="6" destOrd="0" presId="urn:microsoft.com/office/officeart/2005/8/layout/hList9"/>
    <dgm:cxn modelId="{A33F7ACF-BA7C-4396-AF53-C9BF8DA9A38E}" type="presParOf" srcId="{AC682D54-A775-4D8C-99E0-81690E5D3004}" destId="{FF413B10-404D-42B7-980F-C8308EC7ACE8}" srcOrd="0" destOrd="0" presId="urn:microsoft.com/office/officeart/2005/8/layout/hList9"/>
    <dgm:cxn modelId="{52B9F44A-BE77-442F-B5D4-6746E9AF4C3F}" type="presParOf" srcId="{AC682D54-A775-4D8C-99E0-81690E5D3004}" destId="{E7D704BE-B756-4B19-8B67-5C97E9747900}" srcOrd="1" destOrd="0" presId="urn:microsoft.com/office/officeart/2005/8/layout/hList9"/>
    <dgm:cxn modelId="{2567AABB-DBCE-46D9-9B5D-BE16C9DB17B3}" type="presParOf" srcId="{E7D704BE-B756-4B19-8B67-5C97E9747900}" destId="{F3B01503-B3DB-4F08-B8C2-608389FF1987}" srcOrd="0" destOrd="0" presId="urn:microsoft.com/office/officeart/2005/8/layout/hList9"/>
    <dgm:cxn modelId="{1C4C214D-E0AB-47C0-8255-2A8FA20EE5E5}" type="presParOf" srcId="{E7D704BE-B756-4B19-8B67-5C97E9747900}" destId="{B5674F01-4202-4FBF-AC56-1072EEB0F03B}" srcOrd="1" destOrd="0" presId="urn:microsoft.com/office/officeart/2005/8/layout/hList9"/>
    <dgm:cxn modelId="{74809BC5-7AB5-4274-A9EB-04A29149665F}" type="presParOf" srcId="{B151DA1E-4FDE-46F0-9DC2-69724C17B5B6}" destId="{1C7161E1-5296-4285-84BC-8028F2621495}" srcOrd="7" destOrd="0" presId="urn:microsoft.com/office/officeart/2005/8/layout/hList9"/>
    <dgm:cxn modelId="{CA492CCA-918E-425D-A753-5B871A4994AE}" type="presParOf" srcId="{B151DA1E-4FDE-46F0-9DC2-69724C17B5B6}" destId="{1CCDEE5F-340B-40E0-9EBF-B0FC94B7EC30}" srcOrd="8" destOrd="0" presId="urn:microsoft.com/office/officeart/2005/8/layout/hList9"/>
    <dgm:cxn modelId="{3F8BEEA7-408D-420B-BDFC-4AA545E6A6BE}" type="presParOf" srcId="{B151DA1E-4FDE-46F0-9DC2-69724C17B5B6}" destId="{7E0B9D1C-B7BC-48C3-9C22-32C00A5415D8}" srcOrd="9" destOrd="0" presId="urn:microsoft.com/office/officeart/2005/8/layout/hList9"/>
    <dgm:cxn modelId="{5BF0A0B4-55FA-4F57-85BD-4B5C6F7CED37}" type="presParOf" srcId="{B151DA1E-4FDE-46F0-9DC2-69724C17B5B6}" destId="{E1641D80-EACE-4877-8702-969E107EA6FE}" srcOrd="10" destOrd="0" presId="urn:microsoft.com/office/officeart/2005/8/layout/hList9"/>
    <dgm:cxn modelId="{B6CF3901-A6E3-4BD6-92AE-082D59DDD84F}" type="presParOf" srcId="{B151DA1E-4FDE-46F0-9DC2-69724C17B5B6}" destId="{EF50CD2A-777F-40E4-B2A9-C3F4082B8223}" srcOrd="11" destOrd="0" presId="urn:microsoft.com/office/officeart/2005/8/layout/hList9"/>
    <dgm:cxn modelId="{5647DE1A-93CB-4DEE-8E11-4168763EC91C}" type="presParOf" srcId="{EF50CD2A-777F-40E4-B2A9-C3F4082B8223}" destId="{67AAC4D9-A1A4-4B0E-A4DB-033FC1ECEF66}" srcOrd="0" destOrd="0" presId="urn:microsoft.com/office/officeart/2005/8/layout/hList9"/>
    <dgm:cxn modelId="{D1CF6C5A-5F31-4360-B1AB-C7D9E47284E6}" type="presParOf" srcId="{EF50CD2A-777F-40E4-B2A9-C3F4082B8223}" destId="{CD23C7C2-0FB5-412C-B7CB-6C8868C150C0}" srcOrd="1" destOrd="0" presId="urn:microsoft.com/office/officeart/2005/8/layout/hList9"/>
    <dgm:cxn modelId="{00522F71-C423-45D7-BE1A-E49D7F03F2BA}" type="presParOf" srcId="{CD23C7C2-0FB5-412C-B7CB-6C8868C150C0}" destId="{9B165902-1A09-4633-B1B3-ECE0579671D1}" srcOrd="0" destOrd="0" presId="urn:microsoft.com/office/officeart/2005/8/layout/hList9"/>
    <dgm:cxn modelId="{1DDAE1E2-C9AD-4C5E-B89B-0A5F2AD8B8B7}" type="presParOf" srcId="{CD23C7C2-0FB5-412C-B7CB-6C8868C150C0}" destId="{3B6897BF-4BAF-4EA3-9B7D-1DD5021D2128}" srcOrd="1" destOrd="0" presId="urn:microsoft.com/office/officeart/2005/8/layout/hList9"/>
    <dgm:cxn modelId="{79DA265F-FB85-40CA-BE04-9F77AB89AF51}" type="presParOf" srcId="{B151DA1E-4FDE-46F0-9DC2-69724C17B5B6}" destId="{A7E7F75E-7256-4BBE-8BAC-CCC49CBADDE3}" srcOrd="12" destOrd="0" presId="urn:microsoft.com/office/officeart/2005/8/layout/hList9"/>
    <dgm:cxn modelId="{D56A8326-DE19-441C-9E7D-58D8C5AACBEA}" type="presParOf" srcId="{B151DA1E-4FDE-46F0-9DC2-69724C17B5B6}" destId="{DC3CB0D5-9F7F-402F-8465-EA6E08BB70B5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275F19DA-3DD5-440D-B964-E4F875F8E621}" type="doc">
      <dgm:prSet loTypeId="urn:microsoft.com/office/officeart/2008/layout/PictureAccent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C7886B23-13AE-477A-8A94-3024E0CB33D8}">
      <dgm:prSet phldrT="[Текст]" custT="1"/>
      <dgm:spPr/>
      <dgm:t>
        <a:bodyPr/>
        <a:lstStyle/>
        <a:p>
          <a:pPr algn="ctr"/>
          <a:r>
            <a:rPr lang="ru-RU" sz="2000" b="1" dirty="0"/>
            <a:t>В ходе проведения ремонта выполнялись виды работ: </a:t>
          </a:r>
        </a:p>
      </dgm:t>
    </dgm:pt>
    <dgm:pt modelId="{DA6D9911-8A90-4BBD-A5CA-165E2CB3FEBF}" type="parTrans" cxnId="{E9936EA9-107B-4C9F-AC6D-41E3758145B1}">
      <dgm:prSet/>
      <dgm:spPr/>
      <dgm:t>
        <a:bodyPr/>
        <a:lstStyle/>
        <a:p>
          <a:endParaRPr lang="ru-RU"/>
        </a:p>
      </dgm:t>
    </dgm:pt>
    <dgm:pt modelId="{4F8DF9B5-52C2-46C5-9587-8970F092BE02}" type="sibTrans" cxnId="{E9936EA9-107B-4C9F-AC6D-41E3758145B1}">
      <dgm:prSet/>
      <dgm:spPr/>
      <dgm:t>
        <a:bodyPr/>
        <a:lstStyle/>
        <a:p>
          <a:endParaRPr lang="ru-RU"/>
        </a:p>
      </dgm:t>
    </dgm:pt>
    <dgm:pt modelId="{D4576C6D-ADD6-4DF1-BAE4-5FEE6C5D4CCD}">
      <dgm:prSet custT="1"/>
      <dgm:spPr/>
      <dgm:t>
        <a:bodyPr/>
        <a:lstStyle/>
        <a:p>
          <a:pPr algn="ctr">
            <a:buFontTx/>
            <a:buNone/>
          </a:pPr>
          <a:r>
            <a:rPr lang="ru-RU" sz="1800" dirty="0"/>
            <a:t>ремонт и покраска входных групп;</a:t>
          </a:r>
        </a:p>
      </dgm:t>
    </dgm:pt>
    <dgm:pt modelId="{96D436D0-5E8A-4404-B517-B775CD77E0C0}" type="parTrans" cxnId="{A1B4F506-D1E8-4DAD-99EE-F5124B96DC2F}">
      <dgm:prSet/>
      <dgm:spPr/>
      <dgm:t>
        <a:bodyPr/>
        <a:lstStyle/>
        <a:p>
          <a:endParaRPr lang="ru-RU"/>
        </a:p>
      </dgm:t>
    </dgm:pt>
    <dgm:pt modelId="{9DAE5691-CB61-4331-97E5-3EB66C986243}" type="sibTrans" cxnId="{A1B4F506-D1E8-4DAD-99EE-F5124B96DC2F}">
      <dgm:prSet/>
      <dgm:spPr/>
      <dgm:t>
        <a:bodyPr/>
        <a:lstStyle/>
        <a:p>
          <a:endParaRPr lang="ru-RU"/>
        </a:p>
      </dgm:t>
    </dgm:pt>
    <dgm:pt modelId="{43676410-797E-4C3A-A4CB-A09039460393}">
      <dgm:prSet custT="1"/>
      <dgm:spPr/>
      <dgm:t>
        <a:bodyPr/>
        <a:lstStyle/>
        <a:p>
          <a:r>
            <a:rPr lang="ru-RU" sz="1800" dirty="0"/>
            <a:t>ремонт и покраска стволов мусоропровода;</a:t>
          </a:r>
        </a:p>
      </dgm:t>
    </dgm:pt>
    <dgm:pt modelId="{C1F03755-9815-4B3E-A68E-8095CD94D0F6}" type="parTrans" cxnId="{20683D8F-F2F0-4F3B-A3FB-EA4D27FC9C9F}">
      <dgm:prSet/>
      <dgm:spPr/>
      <dgm:t>
        <a:bodyPr/>
        <a:lstStyle/>
        <a:p>
          <a:endParaRPr lang="ru-RU"/>
        </a:p>
      </dgm:t>
    </dgm:pt>
    <dgm:pt modelId="{DB23F159-ABF9-4275-8E85-A9AE7F6EA9D8}" type="sibTrans" cxnId="{20683D8F-F2F0-4F3B-A3FB-EA4D27FC9C9F}">
      <dgm:prSet/>
      <dgm:spPr/>
      <dgm:t>
        <a:bodyPr/>
        <a:lstStyle/>
        <a:p>
          <a:endParaRPr lang="ru-RU"/>
        </a:p>
      </dgm:t>
    </dgm:pt>
    <dgm:pt modelId="{8CA93BEF-ADE8-4C6A-B585-3CF63025DC7E}">
      <dgm:prSet custT="1"/>
      <dgm:spPr/>
      <dgm:t>
        <a:bodyPr/>
        <a:lstStyle/>
        <a:p>
          <a:r>
            <a:rPr lang="ru-RU" sz="1800" dirty="0"/>
            <a:t>ремонт и покраска ограждения лестниц;</a:t>
          </a:r>
        </a:p>
      </dgm:t>
    </dgm:pt>
    <dgm:pt modelId="{A8312263-0F8C-4CFE-BC51-CDD442B0DFE7}" type="parTrans" cxnId="{C2E0C5BF-9122-4371-8B70-03A3C8789D92}">
      <dgm:prSet/>
      <dgm:spPr/>
      <dgm:t>
        <a:bodyPr/>
        <a:lstStyle/>
        <a:p>
          <a:endParaRPr lang="ru-RU"/>
        </a:p>
      </dgm:t>
    </dgm:pt>
    <dgm:pt modelId="{D318DEFD-B8EA-4E2B-8D24-5230DA4CD65E}" type="sibTrans" cxnId="{C2E0C5BF-9122-4371-8B70-03A3C8789D92}">
      <dgm:prSet/>
      <dgm:spPr/>
      <dgm:t>
        <a:bodyPr/>
        <a:lstStyle/>
        <a:p>
          <a:endParaRPr lang="ru-RU"/>
        </a:p>
      </dgm:t>
    </dgm:pt>
    <dgm:pt modelId="{F284B0B0-2EA5-4A91-BFCC-4FE88B88776B}">
      <dgm:prSet custT="1"/>
      <dgm:spPr/>
      <dgm:t>
        <a:bodyPr/>
        <a:lstStyle/>
        <a:p>
          <a:r>
            <a:rPr lang="ru-RU" sz="1700" dirty="0"/>
            <a:t>ремонт, покраска, установка пружин на дверях в местах общего пользования;</a:t>
          </a:r>
        </a:p>
      </dgm:t>
    </dgm:pt>
    <dgm:pt modelId="{FD613E61-A247-4530-9F7E-982F112C1715}" type="parTrans" cxnId="{BE177469-9698-4FC1-9DC4-28407C8B8132}">
      <dgm:prSet/>
      <dgm:spPr/>
      <dgm:t>
        <a:bodyPr/>
        <a:lstStyle/>
        <a:p>
          <a:endParaRPr lang="ru-RU"/>
        </a:p>
      </dgm:t>
    </dgm:pt>
    <dgm:pt modelId="{52E1F29C-2B12-4E36-951A-51DBC1EE031A}" type="sibTrans" cxnId="{BE177469-9698-4FC1-9DC4-28407C8B8132}">
      <dgm:prSet/>
      <dgm:spPr/>
      <dgm:t>
        <a:bodyPr/>
        <a:lstStyle/>
        <a:p>
          <a:endParaRPr lang="ru-RU"/>
        </a:p>
      </dgm:t>
    </dgm:pt>
    <dgm:pt modelId="{400E8A7B-EE22-4F0A-BE48-7A9BEE74C950}">
      <dgm:prSet custT="1"/>
      <dgm:spPr/>
      <dgm:t>
        <a:bodyPr/>
        <a:lstStyle/>
        <a:p>
          <a:r>
            <a:rPr lang="ru-RU" sz="1800" dirty="0"/>
            <a:t>покраска стен в местах общего пользования;</a:t>
          </a:r>
        </a:p>
      </dgm:t>
    </dgm:pt>
    <dgm:pt modelId="{C137670F-450D-4CC9-8CE9-2EA8BEA5CBE5}" type="parTrans" cxnId="{62396183-E0D6-45CE-8F5E-93EBF797EE3F}">
      <dgm:prSet/>
      <dgm:spPr/>
      <dgm:t>
        <a:bodyPr/>
        <a:lstStyle/>
        <a:p>
          <a:endParaRPr lang="ru-RU"/>
        </a:p>
      </dgm:t>
    </dgm:pt>
    <dgm:pt modelId="{C0B6EADF-B37B-43B3-A53D-3ABAED7C37C7}" type="sibTrans" cxnId="{62396183-E0D6-45CE-8F5E-93EBF797EE3F}">
      <dgm:prSet/>
      <dgm:spPr/>
      <dgm:t>
        <a:bodyPr/>
        <a:lstStyle/>
        <a:p>
          <a:endParaRPr lang="ru-RU"/>
        </a:p>
      </dgm:t>
    </dgm:pt>
    <dgm:pt modelId="{0AAF852F-CEA9-46B4-AA8A-A472F225ACA4}">
      <dgm:prSet custT="1"/>
      <dgm:spPr/>
      <dgm:t>
        <a:bodyPr/>
        <a:lstStyle/>
        <a:p>
          <a:r>
            <a:rPr lang="ru-RU" sz="1800" dirty="0"/>
            <a:t>покраска потолков в местах общего пользования; </a:t>
          </a:r>
        </a:p>
      </dgm:t>
    </dgm:pt>
    <dgm:pt modelId="{1E066F73-BAA1-4538-8427-71A0635BA7EC}" type="parTrans" cxnId="{338F699C-20F1-44CD-95ED-5F35AF940C45}">
      <dgm:prSet/>
      <dgm:spPr/>
      <dgm:t>
        <a:bodyPr/>
        <a:lstStyle/>
        <a:p>
          <a:endParaRPr lang="ru-RU"/>
        </a:p>
      </dgm:t>
    </dgm:pt>
    <dgm:pt modelId="{9EC5C634-994A-42BA-8254-D1E44C352854}" type="sibTrans" cxnId="{338F699C-20F1-44CD-95ED-5F35AF940C45}">
      <dgm:prSet/>
      <dgm:spPr/>
      <dgm:t>
        <a:bodyPr/>
        <a:lstStyle/>
        <a:p>
          <a:endParaRPr lang="ru-RU"/>
        </a:p>
      </dgm:t>
    </dgm:pt>
    <dgm:pt modelId="{5656601A-66D7-473E-B4BE-702381261606}">
      <dgm:prSet custT="1"/>
      <dgm:spPr/>
      <dgm:t>
        <a:bodyPr/>
        <a:lstStyle/>
        <a:p>
          <a:r>
            <a:rPr lang="ru-RU" sz="1800" dirty="0"/>
            <a:t>ремонт и покраска почтовых ящиков;</a:t>
          </a:r>
        </a:p>
      </dgm:t>
    </dgm:pt>
    <dgm:pt modelId="{F577F177-1656-474C-AA95-F2288C916FFA}" type="parTrans" cxnId="{FA5316A9-4BDE-44B6-9716-E9110ECD52D2}">
      <dgm:prSet/>
      <dgm:spPr/>
      <dgm:t>
        <a:bodyPr/>
        <a:lstStyle/>
        <a:p>
          <a:endParaRPr lang="ru-RU"/>
        </a:p>
      </dgm:t>
    </dgm:pt>
    <dgm:pt modelId="{EAEF723E-5F52-4A37-BA87-9C668AA4D09C}" type="sibTrans" cxnId="{FA5316A9-4BDE-44B6-9716-E9110ECD52D2}">
      <dgm:prSet/>
      <dgm:spPr/>
      <dgm:t>
        <a:bodyPr/>
        <a:lstStyle/>
        <a:p>
          <a:endParaRPr lang="ru-RU"/>
        </a:p>
      </dgm:t>
    </dgm:pt>
    <dgm:pt modelId="{49479F13-6818-4658-AD88-E066DF351C64}">
      <dgm:prSet custT="1"/>
      <dgm:spPr/>
      <dgm:t>
        <a:bodyPr/>
        <a:lstStyle/>
        <a:p>
          <a:r>
            <a:rPr lang="ru-RU" sz="1800" dirty="0"/>
            <a:t>ремонт и частичная замена светильников;</a:t>
          </a:r>
        </a:p>
      </dgm:t>
    </dgm:pt>
    <dgm:pt modelId="{406A75DD-2E77-4DA6-B4DB-83420B059D99}" type="parTrans" cxnId="{1976A8B1-8041-4672-A99F-4FA5DE854DB2}">
      <dgm:prSet/>
      <dgm:spPr/>
      <dgm:t>
        <a:bodyPr/>
        <a:lstStyle/>
        <a:p>
          <a:endParaRPr lang="ru-RU"/>
        </a:p>
      </dgm:t>
    </dgm:pt>
    <dgm:pt modelId="{D3672F32-9443-4C91-816A-014D34F16B46}" type="sibTrans" cxnId="{1976A8B1-8041-4672-A99F-4FA5DE854DB2}">
      <dgm:prSet/>
      <dgm:spPr/>
      <dgm:t>
        <a:bodyPr/>
        <a:lstStyle/>
        <a:p>
          <a:endParaRPr lang="ru-RU"/>
        </a:p>
      </dgm:t>
    </dgm:pt>
    <dgm:pt modelId="{30271E28-A747-42C5-876C-3613E170F797}">
      <dgm:prSet custT="1"/>
      <dgm:spPr/>
      <dgm:t>
        <a:bodyPr/>
        <a:lstStyle/>
        <a:p>
          <a:r>
            <a:rPr lang="ru-RU" sz="1800" dirty="0"/>
            <a:t>ремонт и покраска окон в местах общего пользования.</a:t>
          </a:r>
        </a:p>
      </dgm:t>
    </dgm:pt>
    <dgm:pt modelId="{24B53DC2-AE4F-4652-BD60-54A0C4040AB3}" type="parTrans" cxnId="{A1500F80-C697-4BC1-A42C-204F931612BB}">
      <dgm:prSet/>
      <dgm:spPr/>
      <dgm:t>
        <a:bodyPr/>
        <a:lstStyle/>
        <a:p>
          <a:endParaRPr lang="ru-RU"/>
        </a:p>
      </dgm:t>
    </dgm:pt>
    <dgm:pt modelId="{B1487FDA-486F-418D-ADD5-46E3BDBD4907}" type="sibTrans" cxnId="{A1500F80-C697-4BC1-A42C-204F931612BB}">
      <dgm:prSet/>
      <dgm:spPr/>
      <dgm:t>
        <a:bodyPr/>
        <a:lstStyle/>
        <a:p>
          <a:endParaRPr lang="ru-RU"/>
        </a:p>
      </dgm:t>
    </dgm:pt>
    <dgm:pt modelId="{D4EA93E4-59C9-4B9A-BA45-E674F3F75BDD}" type="pres">
      <dgm:prSet presAssocID="{275F19DA-3DD5-440D-B964-E4F875F8E62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90820B9-801F-4A2F-AA47-23E7B63EDCAC}" type="pres">
      <dgm:prSet presAssocID="{C7886B23-13AE-477A-8A94-3024E0CB33D8}" presName="root" presStyleCnt="0">
        <dgm:presLayoutVars>
          <dgm:chMax/>
          <dgm:chPref val="4"/>
        </dgm:presLayoutVars>
      </dgm:prSet>
      <dgm:spPr/>
    </dgm:pt>
    <dgm:pt modelId="{98C50CE5-A536-469C-8EDB-75E38FAC1639}" type="pres">
      <dgm:prSet presAssocID="{C7886B23-13AE-477A-8A94-3024E0CB33D8}" presName="rootComposite" presStyleCnt="0">
        <dgm:presLayoutVars/>
      </dgm:prSet>
      <dgm:spPr/>
    </dgm:pt>
    <dgm:pt modelId="{A126C2E7-3571-4012-8344-751A85667231}" type="pres">
      <dgm:prSet presAssocID="{C7886B23-13AE-477A-8A94-3024E0CB33D8}" presName="rootText" presStyleLbl="node0" presStyleIdx="0" presStyleCnt="1" custScaleX="103407" custScaleY="131403" custLinFactNeighborX="4541" custLinFactNeighborY="-587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70DA7EA1-D2A8-49E9-8E98-319ACCC0C460}" type="pres">
      <dgm:prSet presAssocID="{C7886B23-13AE-477A-8A94-3024E0CB33D8}" presName="childShape" presStyleCnt="0">
        <dgm:presLayoutVars>
          <dgm:chMax val="0"/>
          <dgm:chPref val="0"/>
        </dgm:presLayoutVars>
      </dgm:prSet>
      <dgm:spPr/>
    </dgm:pt>
    <dgm:pt modelId="{9FE47F45-6320-41E8-9055-A68D7875B9ED}" type="pres">
      <dgm:prSet presAssocID="{D4576C6D-ADD6-4DF1-BAE4-5FEE6C5D4CCD}" presName="childComposite" presStyleCnt="0">
        <dgm:presLayoutVars>
          <dgm:chMax val="0"/>
          <dgm:chPref val="0"/>
        </dgm:presLayoutVars>
      </dgm:prSet>
      <dgm:spPr/>
    </dgm:pt>
    <dgm:pt modelId="{1C7EA3A5-F8F5-4D76-B31C-6A4CF4A2DEC3}" type="pres">
      <dgm:prSet presAssocID="{D4576C6D-ADD6-4DF1-BAE4-5FEE6C5D4CCD}" presName="Image" presStyleLbl="node1" presStyleIdx="0" presStyleCnt="9"/>
      <dgm:spPr>
        <a:solidFill>
          <a:schemeClr val="accent5">
            <a:hueOff val="0"/>
            <a:satOff val="0"/>
            <a:lumOff val="0"/>
            <a:alpha val="0"/>
          </a:schemeClr>
        </a:solidFill>
      </dgm:spPr>
    </dgm:pt>
    <dgm:pt modelId="{AFAADCF3-9EE4-45B5-817F-23D28771E1BF}" type="pres">
      <dgm:prSet presAssocID="{D4576C6D-ADD6-4DF1-BAE4-5FEE6C5D4CCD}" presName="childText" presStyleLbl="lnNode1" presStyleIdx="0" presStyleCnt="9" custScaleY="102370" custLinFactNeighborX="-509" custLinFactNeighborY="10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FD92D-E98F-451C-B381-B620DE576887}" type="pres">
      <dgm:prSet presAssocID="{43676410-797E-4C3A-A4CB-A09039460393}" presName="childComposite" presStyleCnt="0">
        <dgm:presLayoutVars>
          <dgm:chMax val="0"/>
          <dgm:chPref val="0"/>
        </dgm:presLayoutVars>
      </dgm:prSet>
      <dgm:spPr/>
    </dgm:pt>
    <dgm:pt modelId="{502B7447-F1B7-42BC-B64C-AA70578AE806}" type="pres">
      <dgm:prSet presAssocID="{43676410-797E-4C3A-A4CB-A09039460393}" presName="Image" presStyleLbl="node1" presStyleIdx="1" presStyleCnt="9"/>
      <dgm:spPr>
        <a:solidFill>
          <a:schemeClr val="accent5">
            <a:hueOff val="0"/>
            <a:satOff val="0"/>
            <a:lumOff val="0"/>
            <a:alpha val="0"/>
          </a:schemeClr>
        </a:solidFill>
      </dgm:spPr>
    </dgm:pt>
    <dgm:pt modelId="{C20C6F09-4BBF-4239-95FE-62DD1DF9361E}" type="pres">
      <dgm:prSet presAssocID="{43676410-797E-4C3A-A4CB-A09039460393}" presName="childText" presStyleLbl="lnNode1" presStyleIdx="1" presStyleCnt="9" custLinFactNeighborX="-271" custLinFactNeighborY="1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EFFAB-59B2-4052-A0AF-A9AC354DDFFB}" type="pres">
      <dgm:prSet presAssocID="{8CA93BEF-ADE8-4C6A-B585-3CF63025DC7E}" presName="childComposite" presStyleCnt="0">
        <dgm:presLayoutVars>
          <dgm:chMax val="0"/>
          <dgm:chPref val="0"/>
        </dgm:presLayoutVars>
      </dgm:prSet>
      <dgm:spPr/>
    </dgm:pt>
    <dgm:pt modelId="{2B051EDD-1362-4505-83E4-7C91667C0E93}" type="pres">
      <dgm:prSet presAssocID="{8CA93BEF-ADE8-4C6A-B585-3CF63025DC7E}" presName="Image" presStyleLbl="node1" presStyleIdx="2" presStyleCnt="9"/>
      <dgm:spPr>
        <a:noFill/>
      </dgm:spPr>
    </dgm:pt>
    <dgm:pt modelId="{9E6822A5-2744-4347-8F47-85DEAADC94D8}" type="pres">
      <dgm:prSet presAssocID="{8CA93BEF-ADE8-4C6A-B585-3CF63025DC7E}" presName="childText" presStyleLbl="lnNode1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4912E-684F-47FD-A6F7-3551DC9F97DF}" type="pres">
      <dgm:prSet presAssocID="{F284B0B0-2EA5-4A91-BFCC-4FE88B88776B}" presName="childComposite" presStyleCnt="0">
        <dgm:presLayoutVars>
          <dgm:chMax val="0"/>
          <dgm:chPref val="0"/>
        </dgm:presLayoutVars>
      </dgm:prSet>
      <dgm:spPr/>
    </dgm:pt>
    <dgm:pt modelId="{50F7E976-6C66-4013-99C6-F400736C2CE0}" type="pres">
      <dgm:prSet presAssocID="{F284B0B0-2EA5-4A91-BFCC-4FE88B88776B}" presName="Image" presStyleLbl="node1" presStyleIdx="3" presStyleCnt="9"/>
      <dgm:spPr>
        <a:noFill/>
      </dgm:spPr>
    </dgm:pt>
    <dgm:pt modelId="{E0BE09C1-6D73-46D7-9586-D45244E5C708}" type="pres">
      <dgm:prSet presAssocID="{F284B0B0-2EA5-4A91-BFCC-4FE88B88776B}" presName="childText" presStyleLbl="ln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32C5-11C0-4CE2-87B2-8FA42A2D1D93}" type="pres">
      <dgm:prSet presAssocID="{400E8A7B-EE22-4F0A-BE48-7A9BEE74C950}" presName="childComposite" presStyleCnt="0">
        <dgm:presLayoutVars>
          <dgm:chMax val="0"/>
          <dgm:chPref val="0"/>
        </dgm:presLayoutVars>
      </dgm:prSet>
      <dgm:spPr/>
    </dgm:pt>
    <dgm:pt modelId="{851AAF86-C697-4304-BAB1-7404EA0BC0BD}" type="pres">
      <dgm:prSet presAssocID="{400E8A7B-EE22-4F0A-BE48-7A9BEE74C950}" presName="Image" presStyleLbl="node1" presStyleIdx="4" presStyleCnt="9"/>
      <dgm:spPr>
        <a:noFill/>
      </dgm:spPr>
    </dgm:pt>
    <dgm:pt modelId="{D7F05B6A-ADFC-4216-AD8D-650F8D6FAF55}" type="pres">
      <dgm:prSet presAssocID="{400E8A7B-EE22-4F0A-BE48-7A9BEE74C950}" presName="childText" presStyleLbl="lnNode1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C6DF5-13F3-4330-8560-5EA6883E8CF0}" type="pres">
      <dgm:prSet presAssocID="{0AAF852F-CEA9-46B4-AA8A-A472F225ACA4}" presName="childComposite" presStyleCnt="0">
        <dgm:presLayoutVars>
          <dgm:chMax val="0"/>
          <dgm:chPref val="0"/>
        </dgm:presLayoutVars>
      </dgm:prSet>
      <dgm:spPr/>
    </dgm:pt>
    <dgm:pt modelId="{BB4999BD-C5B0-497C-93C8-87986555E02B}" type="pres">
      <dgm:prSet presAssocID="{0AAF852F-CEA9-46B4-AA8A-A472F225ACA4}" presName="Image" presStyleLbl="node1" presStyleIdx="5" presStyleCnt="9"/>
      <dgm:spPr>
        <a:noFill/>
      </dgm:spPr>
    </dgm:pt>
    <dgm:pt modelId="{B557C94A-7FC3-4289-8689-87E66C8960C8}" type="pres">
      <dgm:prSet presAssocID="{0AAF852F-CEA9-46B4-AA8A-A472F225ACA4}" presName="childText" presStyleLbl="lnNode1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AA1D7-0E7D-497D-8BA4-CE523BFB58E1}" type="pres">
      <dgm:prSet presAssocID="{5656601A-66D7-473E-B4BE-702381261606}" presName="childComposite" presStyleCnt="0">
        <dgm:presLayoutVars>
          <dgm:chMax val="0"/>
          <dgm:chPref val="0"/>
        </dgm:presLayoutVars>
      </dgm:prSet>
      <dgm:spPr/>
    </dgm:pt>
    <dgm:pt modelId="{236808F3-1AFC-4796-8A3E-4AB16C678F7E}" type="pres">
      <dgm:prSet presAssocID="{5656601A-66D7-473E-B4BE-702381261606}" presName="Image" presStyleLbl="node1" presStyleIdx="6" presStyleCnt="9"/>
      <dgm:spPr>
        <a:noFill/>
      </dgm:spPr>
    </dgm:pt>
    <dgm:pt modelId="{47A6A5C1-0F08-468F-8350-FB612164E1C6}" type="pres">
      <dgm:prSet presAssocID="{5656601A-66D7-473E-B4BE-702381261606}" presName="childText" presStyleLbl="lnNode1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1D4A0-693C-4CAC-8A25-002020BFB724}" type="pres">
      <dgm:prSet presAssocID="{49479F13-6818-4658-AD88-E066DF351C64}" presName="childComposite" presStyleCnt="0">
        <dgm:presLayoutVars>
          <dgm:chMax val="0"/>
          <dgm:chPref val="0"/>
        </dgm:presLayoutVars>
      </dgm:prSet>
      <dgm:spPr/>
    </dgm:pt>
    <dgm:pt modelId="{5057DB7B-8F93-44BE-9116-C10795098921}" type="pres">
      <dgm:prSet presAssocID="{49479F13-6818-4658-AD88-E066DF351C64}" presName="Image" presStyleLbl="node1" presStyleIdx="7" presStyleCnt="9"/>
      <dgm:spPr>
        <a:noFill/>
      </dgm:spPr>
    </dgm:pt>
    <dgm:pt modelId="{4C3C0F0B-0B13-4456-B3D5-5666CD6E306D}" type="pres">
      <dgm:prSet presAssocID="{49479F13-6818-4658-AD88-E066DF351C64}" presName="childText" presStyleLbl="ln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A5FCF-D500-42C2-9595-2FDA012E9B41}" type="pres">
      <dgm:prSet presAssocID="{30271E28-A747-42C5-876C-3613E170F797}" presName="childComposite" presStyleCnt="0">
        <dgm:presLayoutVars>
          <dgm:chMax val="0"/>
          <dgm:chPref val="0"/>
        </dgm:presLayoutVars>
      </dgm:prSet>
      <dgm:spPr/>
    </dgm:pt>
    <dgm:pt modelId="{2C09156C-F2BA-4E2F-AA8C-92989082B6BB}" type="pres">
      <dgm:prSet presAssocID="{30271E28-A747-42C5-876C-3613E170F797}" presName="Image" presStyleLbl="node1" presStyleIdx="8" presStyleCnt="9"/>
      <dgm:spPr>
        <a:noFill/>
      </dgm:spPr>
    </dgm:pt>
    <dgm:pt modelId="{853A7B8D-453A-417D-805F-2EB53033B3B0}" type="pres">
      <dgm:prSet presAssocID="{30271E28-A747-42C5-876C-3613E170F797}" presName="childText" presStyleLbl="lnNode1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EB5B53-2328-4835-8D23-5DDDE4EB25F2}" type="presOf" srcId="{F284B0B0-2EA5-4A91-BFCC-4FE88B88776B}" destId="{E0BE09C1-6D73-46D7-9586-D45244E5C708}" srcOrd="0" destOrd="0" presId="urn:microsoft.com/office/officeart/2008/layout/PictureAccentList"/>
    <dgm:cxn modelId="{62396183-E0D6-45CE-8F5E-93EBF797EE3F}" srcId="{C7886B23-13AE-477A-8A94-3024E0CB33D8}" destId="{400E8A7B-EE22-4F0A-BE48-7A9BEE74C950}" srcOrd="4" destOrd="0" parTransId="{C137670F-450D-4CC9-8CE9-2EA8BEA5CBE5}" sibTransId="{C0B6EADF-B37B-43B3-A53D-3ABAED7C37C7}"/>
    <dgm:cxn modelId="{B0E08FE6-E161-403D-817A-7D247E96C13A}" type="presOf" srcId="{D4576C6D-ADD6-4DF1-BAE4-5FEE6C5D4CCD}" destId="{AFAADCF3-9EE4-45B5-817F-23D28771E1BF}" srcOrd="0" destOrd="0" presId="urn:microsoft.com/office/officeart/2008/layout/PictureAccentList"/>
    <dgm:cxn modelId="{6D4EB551-8519-44A1-A929-BCBD37D4F1F6}" type="presOf" srcId="{49479F13-6818-4658-AD88-E066DF351C64}" destId="{4C3C0F0B-0B13-4456-B3D5-5666CD6E306D}" srcOrd="0" destOrd="0" presId="urn:microsoft.com/office/officeart/2008/layout/PictureAccentList"/>
    <dgm:cxn modelId="{8FC564F8-7DF6-4A20-A13A-4065289371F8}" type="presOf" srcId="{275F19DA-3DD5-440D-B964-E4F875F8E621}" destId="{D4EA93E4-59C9-4B9A-BA45-E674F3F75BDD}" srcOrd="0" destOrd="0" presId="urn:microsoft.com/office/officeart/2008/layout/PictureAccentList"/>
    <dgm:cxn modelId="{A5A3E35B-A833-42D8-B07D-BB26E4A335E0}" type="presOf" srcId="{8CA93BEF-ADE8-4C6A-B585-3CF63025DC7E}" destId="{9E6822A5-2744-4347-8F47-85DEAADC94D8}" srcOrd="0" destOrd="0" presId="urn:microsoft.com/office/officeart/2008/layout/PictureAccentList"/>
    <dgm:cxn modelId="{FA5316A9-4BDE-44B6-9716-E9110ECD52D2}" srcId="{C7886B23-13AE-477A-8A94-3024E0CB33D8}" destId="{5656601A-66D7-473E-B4BE-702381261606}" srcOrd="6" destOrd="0" parTransId="{F577F177-1656-474C-AA95-F2288C916FFA}" sibTransId="{EAEF723E-5F52-4A37-BA87-9C668AA4D09C}"/>
    <dgm:cxn modelId="{20683D8F-F2F0-4F3B-A3FB-EA4D27FC9C9F}" srcId="{C7886B23-13AE-477A-8A94-3024E0CB33D8}" destId="{43676410-797E-4C3A-A4CB-A09039460393}" srcOrd="1" destOrd="0" parTransId="{C1F03755-9815-4B3E-A68E-8095CD94D0F6}" sibTransId="{DB23F159-ABF9-4275-8E85-A9AE7F6EA9D8}"/>
    <dgm:cxn modelId="{338F699C-20F1-44CD-95ED-5F35AF940C45}" srcId="{C7886B23-13AE-477A-8A94-3024E0CB33D8}" destId="{0AAF852F-CEA9-46B4-AA8A-A472F225ACA4}" srcOrd="5" destOrd="0" parTransId="{1E066F73-BAA1-4538-8427-71A0635BA7EC}" sibTransId="{9EC5C634-994A-42BA-8254-D1E44C352854}"/>
    <dgm:cxn modelId="{E9936EA9-107B-4C9F-AC6D-41E3758145B1}" srcId="{275F19DA-3DD5-440D-B964-E4F875F8E621}" destId="{C7886B23-13AE-477A-8A94-3024E0CB33D8}" srcOrd="0" destOrd="0" parTransId="{DA6D9911-8A90-4BBD-A5CA-165E2CB3FEBF}" sibTransId="{4F8DF9B5-52C2-46C5-9587-8970F092BE02}"/>
    <dgm:cxn modelId="{A1B4F506-D1E8-4DAD-99EE-F5124B96DC2F}" srcId="{C7886B23-13AE-477A-8A94-3024E0CB33D8}" destId="{D4576C6D-ADD6-4DF1-BAE4-5FEE6C5D4CCD}" srcOrd="0" destOrd="0" parTransId="{96D436D0-5E8A-4404-B517-B775CD77E0C0}" sibTransId="{9DAE5691-CB61-4331-97E5-3EB66C986243}"/>
    <dgm:cxn modelId="{4AD8E29C-50C2-4F05-9A5A-FAABC5AAE1CC}" type="presOf" srcId="{43676410-797E-4C3A-A4CB-A09039460393}" destId="{C20C6F09-4BBF-4239-95FE-62DD1DF9361E}" srcOrd="0" destOrd="0" presId="urn:microsoft.com/office/officeart/2008/layout/PictureAccentList"/>
    <dgm:cxn modelId="{1976A8B1-8041-4672-A99F-4FA5DE854DB2}" srcId="{C7886B23-13AE-477A-8A94-3024E0CB33D8}" destId="{49479F13-6818-4658-AD88-E066DF351C64}" srcOrd="7" destOrd="0" parTransId="{406A75DD-2E77-4DA6-B4DB-83420B059D99}" sibTransId="{D3672F32-9443-4C91-816A-014D34F16B46}"/>
    <dgm:cxn modelId="{59DC09E5-2CA6-4E79-B9B8-92AA627EF090}" type="presOf" srcId="{30271E28-A747-42C5-876C-3613E170F797}" destId="{853A7B8D-453A-417D-805F-2EB53033B3B0}" srcOrd="0" destOrd="0" presId="urn:microsoft.com/office/officeart/2008/layout/PictureAccentList"/>
    <dgm:cxn modelId="{C3568E80-9CB5-45EB-85E9-EBD4E378242B}" type="presOf" srcId="{5656601A-66D7-473E-B4BE-702381261606}" destId="{47A6A5C1-0F08-468F-8350-FB612164E1C6}" srcOrd="0" destOrd="0" presId="urn:microsoft.com/office/officeart/2008/layout/PictureAccentList"/>
    <dgm:cxn modelId="{D7364AD5-C557-470C-A4F5-7F25A5B8A4BA}" type="presOf" srcId="{C7886B23-13AE-477A-8A94-3024E0CB33D8}" destId="{A126C2E7-3571-4012-8344-751A85667231}" srcOrd="0" destOrd="0" presId="urn:microsoft.com/office/officeart/2008/layout/PictureAccentList"/>
    <dgm:cxn modelId="{B4D71236-6675-4AC4-A350-9498EC5FD238}" type="presOf" srcId="{0AAF852F-CEA9-46B4-AA8A-A472F225ACA4}" destId="{B557C94A-7FC3-4289-8689-87E66C8960C8}" srcOrd="0" destOrd="0" presId="urn:microsoft.com/office/officeart/2008/layout/PictureAccentList"/>
    <dgm:cxn modelId="{A1500F80-C697-4BC1-A42C-204F931612BB}" srcId="{C7886B23-13AE-477A-8A94-3024E0CB33D8}" destId="{30271E28-A747-42C5-876C-3613E170F797}" srcOrd="8" destOrd="0" parTransId="{24B53DC2-AE4F-4652-BD60-54A0C4040AB3}" sibTransId="{B1487FDA-486F-418D-ADD5-46E3BDBD4907}"/>
    <dgm:cxn modelId="{BE177469-9698-4FC1-9DC4-28407C8B8132}" srcId="{C7886B23-13AE-477A-8A94-3024E0CB33D8}" destId="{F284B0B0-2EA5-4A91-BFCC-4FE88B88776B}" srcOrd="3" destOrd="0" parTransId="{FD613E61-A247-4530-9F7E-982F112C1715}" sibTransId="{52E1F29C-2B12-4E36-951A-51DBC1EE031A}"/>
    <dgm:cxn modelId="{5256C6AA-EF49-453F-B6D8-E7047BA3DE1C}" type="presOf" srcId="{400E8A7B-EE22-4F0A-BE48-7A9BEE74C950}" destId="{D7F05B6A-ADFC-4216-AD8D-650F8D6FAF55}" srcOrd="0" destOrd="0" presId="urn:microsoft.com/office/officeart/2008/layout/PictureAccentList"/>
    <dgm:cxn modelId="{C2E0C5BF-9122-4371-8B70-03A3C8789D92}" srcId="{C7886B23-13AE-477A-8A94-3024E0CB33D8}" destId="{8CA93BEF-ADE8-4C6A-B585-3CF63025DC7E}" srcOrd="2" destOrd="0" parTransId="{A8312263-0F8C-4CFE-BC51-CDD442B0DFE7}" sibTransId="{D318DEFD-B8EA-4E2B-8D24-5230DA4CD65E}"/>
    <dgm:cxn modelId="{85214202-9FFA-4D5F-81DC-0E699E50F089}" type="presParOf" srcId="{D4EA93E4-59C9-4B9A-BA45-E674F3F75BDD}" destId="{C90820B9-801F-4A2F-AA47-23E7B63EDCAC}" srcOrd="0" destOrd="0" presId="urn:microsoft.com/office/officeart/2008/layout/PictureAccentList"/>
    <dgm:cxn modelId="{EBA3640F-D7D2-456E-A059-6A51FB02009D}" type="presParOf" srcId="{C90820B9-801F-4A2F-AA47-23E7B63EDCAC}" destId="{98C50CE5-A536-469C-8EDB-75E38FAC1639}" srcOrd="0" destOrd="0" presId="urn:microsoft.com/office/officeart/2008/layout/PictureAccentList"/>
    <dgm:cxn modelId="{C1187630-958D-4927-B65C-EA4757280765}" type="presParOf" srcId="{98C50CE5-A536-469C-8EDB-75E38FAC1639}" destId="{A126C2E7-3571-4012-8344-751A85667231}" srcOrd="0" destOrd="0" presId="urn:microsoft.com/office/officeart/2008/layout/PictureAccentList"/>
    <dgm:cxn modelId="{EC09A2BA-9A3D-4ED1-B3CB-6A440FB75F39}" type="presParOf" srcId="{C90820B9-801F-4A2F-AA47-23E7B63EDCAC}" destId="{70DA7EA1-D2A8-49E9-8E98-319ACCC0C460}" srcOrd="1" destOrd="0" presId="urn:microsoft.com/office/officeart/2008/layout/PictureAccentList"/>
    <dgm:cxn modelId="{CCE11C0E-FFB4-426F-8CEC-CC1DB846085A}" type="presParOf" srcId="{70DA7EA1-D2A8-49E9-8E98-319ACCC0C460}" destId="{9FE47F45-6320-41E8-9055-A68D7875B9ED}" srcOrd="0" destOrd="0" presId="urn:microsoft.com/office/officeart/2008/layout/PictureAccentList"/>
    <dgm:cxn modelId="{34477D71-BEE2-4037-A2A3-76822B7D7F20}" type="presParOf" srcId="{9FE47F45-6320-41E8-9055-A68D7875B9ED}" destId="{1C7EA3A5-F8F5-4D76-B31C-6A4CF4A2DEC3}" srcOrd="0" destOrd="0" presId="urn:microsoft.com/office/officeart/2008/layout/PictureAccentList"/>
    <dgm:cxn modelId="{0E317C2C-17DC-46ED-900A-CA9D6167468E}" type="presParOf" srcId="{9FE47F45-6320-41E8-9055-A68D7875B9ED}" destId="{AFAADCF3-9EE4-45B5-817F-23D28771E1BF}" srcOrd="1" destOrd="0" presId="urn:microsoft.com/office/officeart/2008/layout/PictureAccentList"/>
    <dgm:cxn modelId="{4ABC5FE2-94A9-4D96-9A98-C47B72717B87}" type="presParOf" srcId="{70DA7EA1-D2A8-49E9-8E98-319ACCC0C460}" destId="{746FD92D-E98F-451C-B381-B620DE576887}" srcOrd="1" destOrd="0" presId="urn:microsoft.com/office/officeart/2008/layout/PictureAccentList"/>
    <dgm:cxn modelId="{7CE10FD1-5C5E-4E56-A7B1-87C0A89A7F64}" type="presParOf" srcId="{746FD92D-E98F-451C-B381-B620DE576887}" destId="{502B7447-F1B7-42BC-B64C-AA70578AE806}" srcOrd="0" destOrd="0" presId="urn:microsoft.com/office/officeart/2008/layout/PictureAccentList"/>
    <dgm:cxn modelId="{2A4CE70B-4BE4-4F8A-A161-436B324A06B1}" type="presParOf" srcId="{746FD92D-E98F-451C-B381-B620DE576887}" destId="{C20C6F09-4BBF-4239-95FE-62DD1DF9361E}" srcOrd="1" destOrd="0" presId="urn:microsoft.com/office/officeart/2008/layout/PictureAccentList"/>
    <dgm:cxn modelId="{B0C74565-9880-41AF-B639-2F8992DEE228}" type="presParOf" srcId="{70DA7EA1-D2A8-49E9-8E98-319ACCC0C460}" destId="{12AEFFAB-59B2-4052-A0AF-A9AC354DDFFB}" srcOrd="2" destOrd="0" presId="urn:microsoft.com/office/officeart/2008/layout/PictureAccentList"/>
    <dgm:cxn modelId="{8C041F66-DC82-460C-A2CD-8C5A564F06FE}" type="presParOf" srcId="{12AEFFAB-59B2-4052-A0AF-A9AC354DDFFB}" destId="{2B051EDD-1362-4505-83E4-7C91667C0E93}" srcOrd="0" destOrd="0" presId="urn:microsoft.com/office/officeart/2008/layout/PictureAccentList"/>
    <dgm:cxn modelId="{19ABF463-964A-48D1-946A-730287DA0F82}" type="presParOf" srcId="{12AEFFAB-59B2-4052-A0AF-A9AC354DDFFB}" destId="{9E6822A5-2744-4347-8F47-85DEAADC94D8}" srcOrd="1" destOrd="0" presId="urn:microsoft.com/office/officeart/2008/layout/PictureAccentList"/>
    <dgm:cxn modelId="{D1F88119-44A7-4CDE-B23C-431D263BE1D0}" type="presParOf" srcId="{70DA7EA1-D2A8-49E9-8E98-319ACCC0C460}" destId="{9C14912E-684F-47FD-A6F7-3551DC9F97DF}" srcOrd="3" destOrd="0" presId="urn:microsoft.com/office/officeart/2008/layout/PictureAccentList"/>
    <dgm:cxn modelId="{F20CD563-9ADA-482A-B93E-4A9549139222}" type="presParOf" srcId="{9C14912E-684F-47FD-A6F7-3551DC9F97DF}" destId="{50F7E976-6C66-4013-99C6-F400736C2CE0}" srcOrd="0" destOrd="0" presId="urn:microsoft.com/office/officeart/2008/layout/PictureAccentList"/>
    <dgm:cxn modelId="{E5064C01-7E8B-466A-878B-33474667195A}" type="presParOf" srcId="{9C14912E-684F-47FD-A6F7-3551DC9F97DF}" destId="{E0BE09C1-6D73-46D7-9586-D45244E5C708}" srcOrd="1" destOrd="0" presId="urn:microsoft.com/office/officeart/2008/layout/PictureAccentList"/>
    <dgm:cxn modelId="{FCD8A9AE-C971-4EC1-B849-2C92458CBE3F}" type="presParOf" srcId="{70DA7EA1-D2A8-49E9-8E98-319ACCC0C460}" destId="{F58D32C5-11C0-4CE2-87B2-8FA42A2D1D93}" srcOrd="4" destOrd="0" presId="urn:microsoft.com/office/officeart/2008/layout/PictureAccentList"/>
    <dgm:cxn modelId="{219EB3AD-200A-4572-AB16-BA54E89DC6BA}" type="presParOf" srcId="{F58D32C5-11C0-4CE2-87B2-8FA42A2D1D93}" destId="{851AAF86-C697-4304-BAB1-7404EA0BC0BD}" srcOrd="0" destOrd="0" presId="urn:microsoft.com/office/officeart/2008/layout/PictureAccentList"/>
    <dgm:cxn modelId="{314BD999-CEB1-4389-96E2-5E0BA07A494B}" type="presParOf" srcId="{F58D32C5-11C0-4CE2-87B2-8FA42A2D1D93}" destId="{D7F05B6A-ADFC-4216-AD8D-650F8D6FAF55}" srcOrd="1" destOrd="0" presId="urn:microsoft.com/office/officeart/2008/layout/PictureAccentList"/>
    <dgm:cxn modelId="{0DC5F235-13DD-4A7E-BD25-1AB6867434F3}" type="presParOf" srcId="{70DA7EA1-D2A8-49E9-8E98-319ACCC0C460}" destId="{47FC6DF5-13F3-4330-8560-5EA6883E8CF0}" srcOrd="5" destOrd="0" presId="urn:microsoft.com/office/officeart/2008/layout/PictureAccentList"/>
    <dgm:cxn modelId="{BEF29BE3-6CBD-4C14-863F-BA0D15773B01}" type="presParOf" srcId="{47FC6DF5-13F3-4330-8560-5EA6883E8CF0}" destId="{BB4999BD-C5B0-497C-93C8-87986555E02B}" srcOrd="0" destOrd="0" presId="urn:microsoft.com/office/officeart/2008/layout/PictureAccentList"/>
    <dgm:cxn modelId="{DD42E62A-FB13-4612-8703-E09302B5D732}" type="presParOf" srcId="{47FC6DF5-13F3-4330-8560-5EA6883E8CF0}" destId="{B557C94A-7FC3-4289-8689-87E66C8960C8}" srcOrd="1" destOrd="0" presId="urn:microsoft.com/office/officeart/2008/layout/PictureAccentList"/>
    <dgm:cxn modelId="{2A76DC37-260D-4DAD-8EA7-4212F03F1A05}" type="presParOf" srcId="{70DA7EA1-D2A8-49E9-8E98-319ACCC0C460}" destId="{7CFAA1D7-0E7D-497D-8BA4-CE523BFB58E1}" srcOrd="6" destOrd="0" presId="urn:microsoft.com/office/officeart/2008/layout/PictureAccentList"/>
    <dgm:cxn modelId="{3726ADCA-3096-4F41-A1AB-144346E600F6}" type="presParOf" srcId="{7CFAA1D7-0E7D-497D-8BA4-CE523BFB58E1}" destId="{236808F3-1AFC-4796-8A3E-4AB16C678F7E}" srcOrd="0" destOrd="0" presId="urn:microsoft.com/office/officeart/2008/layout/PictureAccentList"/>
    <dgm:cxn modelId="{4C57B886-5690-4EAB-AD24-3ADF8E1A3D35}" type="presParOf" srcId="{7CFAA1D7-0E7D-497D-8BA4-CE523BFB58E1}" destId="{47A6A5C1-0F08-468F-8350-FB612164E1C6}" srcOrd="1" destOrd="0" presId="urn:microsoft.com/office/officeart/2008/layout/PictureAccentList"/>
    <dgm:cxn modelId="{D8747794-C09D-4E67-A285-488A49DD6419}" type="presParOf" srcId="{70DA7EA1-D2A8-49E9-8E98-319ACCC0C460}" destId="{0F51D4A0-693C-4CAC-8A25-002020BFB724}" srcOrd="7" destOrd="0" presId="urn:microsoft.com/office/officeart/2008/layout/PictureAccentList"/>
    <dgm:cxn modelId="{C4E99184-B8DC-460D-990A-1AE65D0B26CA}" type="presParOf" srcId="{0F51D4A0-693C-4CAC-8A25-002020BFB724}" destId="{5057DB7B-8F93-44BE-9116-C10795098921}" srcOrd="0" destOrd="0" presId="urn:microsoft.com/office/officeart/2008/layout/PictureAccentList"/>
    <dgm:cxn modelId="{AC37EAE1-0C42-44A3-9993-83E0A6162323}" type="presParOf" srcId="{0F51D4A0-693C-4CAC-8A25-002020BFB724}" destId="{4C3C0F0B-0B13-4456-B3D5-5666CD6E306D}" srcOrd="1" destOrd="0" presId="urn:microsoft.com/office/officeart/2008/layout/PictureAccentList"/>
    <dgm:cxn modelId="{0B2E1937-5785-475D-A88C-6E5FD0BC60FA}" type="presParOf" srcId="{70DA7EA1-D2A8-49E9-8E98-319ACCC0C460}" destId="{B0FA5FCF-D500-42C2-9595-2FDA012E9B41}" srcOrd="8" destOrd="0" presId="urn:microsoft.com/office/officeart/2008/layout/PictureAccentList"/>
    <dgm:cxn modelId="{5AAB3AB2-C072-4963-BAC4-114A3B0EFF3B}" type="presParOf" srcId="{B0FA5FCF-D500-42C2-9595-2FDA012E9B41}" destId="{2C09156C-F2BA-4E2F-AA8C-92989082B6BB}" srcOrd="0" destOrd="0" presId="urn:microsoft.com/office/officeart/2008/layout/PictureAccentList"/>
    <dgm:cxn modelId="{B4FA60C0-1D3F-453F-9BD8-7EAB86866D33}" type="presParOf" srcId="{B0FA5FCF-D500-42C2-9595-2FDA012E9B41}" destId="{853A7B8D-453A-417D-805F-2EB53033B3B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A3DBC31E-BF05-4FD8-8478-BDBAA6B93BEC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47947601-16D9-4BF5-9E2E-06779E181543}">
      <dgm:prSet phldrT="[Текст]"/>
      <dgm:spPr/>
      <dgm:t>
        <a:bodyPr/>
        <a:lstStyle/>
        <a:p>
          <a:r>
            <a:rPr lang="ru-RU" dirty="0"/>
            <a:t>1) комплексное благоустройство 7 дворовых территорий, по адресам:</a:t>
          </a:r>
        </a:p>
      </dgm:t>
    </dgm:pt>
    <dgm:pt modelId="{4B2C5F6B-119C-41BA-9568-B274F8C2F31D}" type="parTrans" cxnId="{93561CE7-E65F-4B08-97B3-E4CCAEC208EA}">
      <dgm:prSet/>
      <dgm:spPr/>
      <dgm:t>
        <a:bodyPr/>
        <a:lstStyle/>
        <a:p>
          <a:endParaRPr lang="ru-RU"/>
        </a:p>
      </dgm:t>
    </dgm:pt>
    <dgm:pt modelId="{958F201C-9337-4FB9-BAA0-1B1663276DD5}" type="sibTrans" cxnId="{93561CE7-E65F-4B08-97B3-E4CCAEC208EA}">
      <dgm:prSet/>
      <dgm:spPr/>
      <dgm:t>
        <a:bodyPr/>
        <a:lstStyle/>
        <a:p>
          <a:endParaRPr lang="ru-RU"/>
        </a:p>
      </dgm:t>
    </dgm:pt>
    <dgm:pt modelId="{D3F1F293-E6EA-4A46-8436-FED6323FFA1D}">
      <dgm:prSet phldrT="[Текст]"/>
      <dgm:spPr/>
      <dgm:t>
        <a:bodyPr/>
        <a:lstStyle/>
        <a:p>
          <a:r>
            <a:rPr lang="ru-RU" dirty="0"/>
            <a:t>ул. Некрасовская, д. 5, </a:t>
          </a:r>
        </a:p>
      </dgm:t>
    </dgm:pt>
    <dgm:pt modelId="{DF23872A-03E0-455F-BF6C-AA92084885AA}" type="parTrans" cxnId="{D4076081-41E2-4029-94D9-A3D36B300ABF}">
      <dgm:prSet/>
      <dgm:spPr/>
      <dgm:t>
        <a:bodyPr/>
        <a:lstStyle/>
        <a:p>
          <a:endParaRPr lang="ru-RU"/>
        </a:p>
      </dgm:t>
    </dgm:pt>
    <dgm:pt modelId="{28D63A09-5DE7-49E0-AB82-89F266DD6D8F}" type="sibTrans" cxnId="{D4076081-41E2-4029-94D9-A3D36B300ABF}">
      <dgm:prSet/>
      <dgm:spPr/>
      <dgm:t>
        <a:bodyPr/>
        <a:lstStyle/>
        <a:p>
          <a:endParaRPr lang="ru-RU"/>
        </a:p>
      </dgm:t>
    </dgm:pt>
    <dgm:pt modelId="{7A132A14-084C-4D1F-85B2-27AB1F9477D1}">
      <dgm:prSet phldrT="[Текст]"/>
      <dgm:spPr/>
      <dgm:t>
        <a:bodyPr/>
        <a:lstStyle/>
        <a:p>
          <a:r>
            <a:rPr lang="ru-RU" dirty="0"/>
            <a:t>ул. Некрасовская, д. 7,</a:t>
          </a:r>
        </a:p>
      </dgm:t>
    </dgm:pt>
    <dgm:pt modelId="{AD5DC994-3689-41EB-BC7B-CCA6D778A9C0}" type="parTrans" cxnId="{9C556504-C2E0-4D36-988C-F00F22362815}">
      <dgm:prSet/>
      <dgm:spPr/>
      <dgm:t>
        <a:bodyPr/>
        <a:lstStyle/>
        <a:p>
          <a:endParaRPr lang="ru-RU"/>
        </a:p>
      </dgm:t>
    </dgm:pt>
    <dgm:pt modelId="{4718DAFB-0C6A-4ACE-888E-8A8ABFC71F33}" type="sibTrans" cxnId="{9C556504-C2E0-4D36-988C-F00F22362815}">
      <dgm:prSet/>
      <dgm:spPr/>
      <dgm:t>
        <a:bodyPr/>
        <a:lstStyle/>
        <a:p>
          <a:endParaRPr lang="ru-RU"/>
        </a:p>
      </dgm:t>
    </dgm:pt>
    <dgm:pt modelId="{638EB7EA-18E0-411B-823C-CD7332EF10EF}">
      <dgm:prSet phldrT="[Текст]"/>
      <dgm:spPr/>
      <dgm:t>
        <a:bodyPr/>
        <a:lstStyle/>
        <a:p>
          <a:r>
            <a:rPr lang="ru-RU" dirty="0"/>
            <a:t> ул. 1-я </a:t>
          </a:r>
          <a:r>
            <a:rPr lang="ru-RU" dirty="0" err="1"/>
            <a:t>Вольская</a:t>
          </a:r>
          <a:r>
            <a:rPr lang="ru-RU" dirty="0"/>
            <a:t>, д. 10, </a:t>
          </a:r>
        </a:p>
      </dgm:t>
    </dgm:pt>
    <dgm:pt modelId="{99B94F1E-D0E5-4B21-B083-5FC7C52D7679}" type="parTrans" cxnId="{F3BFBB0F-CDD7-48C6-AE31-521678881446}">
      <dgm:prSet/>
      <dgm:spPr/>
      <dgm:t>
        <a:bodyPr/>
        <a:lstStyle/>
        <a:p>
          <a:endParaRPr lang="ru-RU"/>
        </a:p>
      </dgm:t>
    </dgm:pt>
    <dgm:pt modelId="{A3FADCE3-D58B-4DDA-8E37-D76CB04E655A}" type="sibTrans" cxnId="{F3BFBB0F-CDD7-48C6-AE31-521678881446}">
      <dgm:prSet/>
      <dgm:spPr/>
      <dgm:t>
        <a:bodyPr/>
        <a:lstStyle/>
        <a:p>
          <a:endParaRPr lang="ru-RU"/>
        </a:p>
      </dgm:t>
    </dgm:pt>
    <dgm:pt modelId="{2C533B74-A168-4335-B541-36B5B142ADE9}">
      <dgm:prSet phldrT="[Текст]"/>
      <dgm:spPr/>
      <dgm:t>
        <a:bodyPr/>
        <a:lstStyle/>
        <a:p>
          <a:r>
            <a:rPr lang="ru-RU" dirty="0"/>
            <a:t>ул. 1-я </a:t>
          </a:r>
          <a:r>
            <a:rPr lang="ru-RU" dirty="0" err="1"/>
            <a:t>Вольская</a:t>
          </a:r>
          <a:r>
            <a:rPr lang="ru-RU" dirty="0"/>
            <a:t>, д.17, к.1,</a:t>
          </a:r>
        </a:p>
      </dgm:t>
    </dgm:pt>
    <dgm:pt modelId="{3E19EA25-487C-4DC4-A9EE-02E62725EA42}" type="parTrans" cxnId="{E34B3348-6554-43C7-B1A3-3F5093A0CDC5}">
      <dgm:prSet/>
      <dgm:spPr/>
      <dgm:t>
        <a:bodyPr/>
        <a:lstStyle/>
        <a:p>
          <a:endParaRPr lang="ru-RU"/>
        </a:p>
      </dgm:t>
    </dgm:pt>
    <dgm:pt modelId="{322082AA-AA98-4D4C-ABDC-5C6C86F243DD}" type="sibTrans" cxnId="{E34B3348-6554-43C7-B1A3-3F5093A0CDC5}">
      <dgm:prSet/>
      <dgm:spPr/>
      <dgm:t>
        <a:bodyPr/>
        <a:lstStyle/>
        <a:p>
          <a:endParaRPr lang="ru-RU"/>
        </a:p>
      </dgm:t>
    </dgm:pt>
    <dgm:pt modelId="{CDE7BCBE-C224-4AAA-A4B0-9F0D1F164F57}">
      <dgm:prSet phldrT="[Текст]"/>
      <dgm:spPr/>
      <dgm:t>
        <a:bodyPr/>
        <a:lstStyle/>
        <a:p>
          <a:r>
            <a:rPr lang="ru-RU" dirty="0"/>
            <a:t>ул.2-я </a:t>
          </a:r>
          <a:r>
            <a:rPr lang="ru-RU" dirty="0" err="1"/>
            <a:t>Вольская</a:t>
          </a:r>
          <a:r>
            <a:rPr lang="ru-RU" dirty="0"/>
            <a:t>, д. 6, </a:t>
          </a:r>
        </a:p>
      </dgm:t>
    </dgm:pt>
    <dgm:pt modelId="{266002B3-C5BA-4B82-8144-0581DB2D4347}" type="parTrans" cxnId="{A78691AE-FF41-47DF-8B84-9914F215611B}">
      <dgm:prSet/>
      <dgm:spPr/>
      <dgm:t>
        <a:bodyPr/>
        <a:lstStyle/>
        <a:p>
          <a:endParaRPr lang="ru-RU"/>
        </a:p>
      </dgm:t>
    </dgm:pt>
    <dgm:pt modelId="{1472E0BD-107A-4E87-9122-F96D7CD1D17C}" type="sibTrans" cxnId="{A78691AE-FF41-47DF-8B84-9914F215611B}">
      <dgm:prSet/>
      <dgm:spPr/>
      <dgm:t>
        <a:bodyPr/>
        <a:lstStyle/>
        <a:p>
          <a:endParaRPr lang="ru-RU"/>
        </a:p>
      </dgm:t>
    </dgm:pt>
    <dgm:pt modelId="{33259D3B-7513-4179-8525-7E034AAB1108}">
      <dgm:prSet phldrT="[Текст]"/>
      <dgm:spPr/>
      <dgm:t>
        <a:bodyPr/>
        <a:lstStyle/>
        <a:p>
          <a:r>
            <a:rPr lang="ru-RU" dirty="0"/>
            <a:t>ул. 2-я </a:t>
          </a:r>
          <a:r>
            <a:rPr lang="ru-RU" dirty="0" err="1"/>
            <a:t>Вольская</a:t>
          </a:r>
          <a:r>
            <a:rPr lang="ru-RU" dirty="0"/>
            <a:t>, д. 20,</a:t>
          </a:r>
        </a:p>
      </dgm:t>
    </dgm:pt>
    <dgm:pt modelId="{CAE3A367-3FFE-42FE-B5B8-19154638A1D0}" type="parTrans" cxnId="{14856B2D-1F1D-4091-A248-7F5F7F5CE12D}">
      <dgm:prSet/>
      <dgm:spPr/>
      <dgm:t>
        <a:bodyPr/>
        <a:lstStyle/>
        <a:p>
          <a:endParaRPr lang="ru-RU"/>
        </a:p>
      </dgm:t>
    </dgm:pt>
    <dgm:pt modelId="{630A7670-953E-44CE-ADD1-1E918AD7E76B}" type="sibTrans" cxnId="{14856B2D-1F1D-4091-A248-7F5F7F5CE12D}">
      <dgm:prSet/>
      <dgm:spPr/>
      <dgm:t>
        <a:bodyPr/>
        <a:lstStyle/>
        <a:p>
          <a:endParaRPr lang="ru-RU"/>
        </a:p>
      </dgm:t>
    </dgm:pt>
    <dgm:pt modelId="{A8539B4C-4F27-4BDA-872B-5C6140083A24}">
      <dgm:prSet phldrT="[Текст]"/>
      <dgm:spPr/>
      <dgm:t>
        <a:bodyPr/>
        <a:lstStyle/>
        <a:p>
          <a:r>
            <a:rPr lang="ru-RU" dirty="0"/>
            <a:t> ул. 1-я </a:t>
          </a:r>
          <a:r>
            <a:rPr lang="ru-RU" dirty="0" err="1"/>
            <a:t>Вольская</a:t>
          </a:r>
          <a:r>
            <a:rPr lang="ru-RU" dirty="0"/>
            <a:t> д. 12 к. 1;</a:t>
          </a:r>
        </a:p>
      </dgm:t>
    </dgm:pt>
    <dgm:pt modelId="{F6955352-785F-4197-B801-48110AD6367E}" type="parTrans" cxnId="{36D38309-D64E-47AF-A91F-BD6196F55A8F}">
      <dgm:prSet/>
      <dgm:spPr/>
      <dgm:t>
        <a:bodyPr/>
        <a:lstStyle/>
        <a:p>
          <a:endParaRPr lang="ru-RU"/>
        </a:p>
      </dgm:t>
    </dgm:pt>
    <dgm:pt modelId="{1060E6E1-3FCC-4333-8F4A-FAA5DB525AAE}" type="sibTrans" cxnId="{36D38309-D64E-47AF-A91F-BD6196F55A8F}">
      <dgm:prSet/>
      <dgm:spPr/>
      <dgm:t>
        <a:bodyPr/>
        <a:lstStyle/>
        <a:p>
          <a:endParaRPr lang="ru-RU"/>
        </a:p>
      </dgm:t>
    </dgm:pt>
    <dgm:pt modelId="{6EB6EA84-7580-4F65-AAAF-E3707A131A67}" type="pres">
      <dgm:prSet presAssocID="{A3DBC31E-BF05-4FD8-8478-BDBAA6B93B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1C3A24-3276-4134-9D5B-F853EFE1C237}" type="pres">
      <dgm:prSet presAssocID="{47947601-16D9-4BF5-9E2E-06779E18154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DD2A5E-C68F-469D-8EA8-B3085DA5F9C4}" type="pres">
      <dgm:prSet presAssocID="{47947601-16D9-4BF5-9E2E-06779E18154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4B3348-6554-43C7-B1A3-3F5093A0CDC5}" srcId="{47947601-16D9-4BF5-9E2E-06779E181543}" destId="{2C533B74-A168-4335-B541-36B5B142ADE9}" srcOrd="3" destOrd="0" parTransId="{3E19EA25-487C-4DC4-A9EE-02E62725EA42}" sibTransId="{322082AA-AA98-4D4C-ABDC-5C6C86F243DD}"/>
    <dgm:cxn modelId="{4CB527B3-262D-4068-B264-0FABF429318C}" type="presOf" srcId="{A3DBC31E-BF05-4FD8-8478-BDBAA6B93BEC}" destId="{6EB6EA84-7580-4F65-AAAF-E3707A131A67}" srcOrd="0" destOrd="0" presId="urn:microsoft.com/office/officeart/2005/8/layout/vList2"/>
    <dgm:cxn modelId="{57A983F4-3FD6-4813-AC76-9E27032D3929}" type="presOf" srcId="{7A132A14-084C-4D1F-85B2-27AB1F9477D1}" destId="{75DD2A5E-C68F-469D-8EA8-B3085DA5F9C4}" srcOrd="0" destOrd="1" presId="urn:microsoft.com/office/officeart/2005/8/layout/vList2"/>
    <dgm:cxn modelId="{F3BFBB0F-CDD7-48C6-AE31-521678881446}" srcId="{47947601-16D9-4BF5-9E2E-06779E181543}" destId="{638EB7EA-18E0-411B-823C-CD7332EF10EF}" srcOrd="2" destOrd="0" parTransId="{99B94F1E-D0E5-4B21-B083-5FC7C52D7679}" sibTransId="{A3FADCE3-D58B-4DDA-8E37-D76CB04E655A}"/>
    <dgm:cxn modelId="{9C556504-C2E0-4D36-988C-F00F22362815}" srcId="{47947601-16D9-4BF5-9E2E-06779E181543}" destId="{7A132A14-084C-4D1F-85B2-27AB1F9477D1}" srcOrd="1" destOrd="0" parTransId="{AD5DC994-3689-41EB-BC7B-CCA6D778A9C0}" sibTransId="{4718DAFB-0C6A-4ACE-888E-8A8ABFC71F33}"/>
    <dgm:cxn modelId="{34B39BA2-22E8-45C2-BC39-60F4D3130C54}" type="presOf" srcId="{A8539B4C-4F27-4BDA-872B-5C6140083A24}" destId="{75DD2A5E-C68F-469D-8EA8-B3085DA5F9C4}" srcOrd="0" destOrd="6" presId="urn:microsoft.com/office/officeart/2005/8/layout/vList2"/>
    <dgm:cxn modelId="{51F86FF6-AE3C-427F-B2DA-701216109AF6}" type="presOf" srcId="{2C533B74-A168-4335-B541-36B5B142ADE9}" destId="{75DD2A5E-C68F-469D-8EA8-B3085DA5F9C4}" srcOrd="0" destOrd="3" presId="urn:microsoft.com/office/officeart/2005/8/layout/vList2"/>
    <dgm:cxn modelId="{9915802D-3F3C-419B-9B06-6FC4ACF69D73}" type="presOf" srcId="{33259D3B-7513-4179-8525-7E034AAB1108}" destId="{75DD2A5E-C68F-469D-8EA8-B3085DA5F9C4}" srcOrd="0" destOrd="5" presId="urn:microsoft.com/office/officeart/2005/8/layout/vList2"/>
    <dgm:cxn modelId="{9570BAC4-5357-45AC-B95A-01117F550850}" type="presOf" srcId="{D3F1F293-E6EA-4A46-8436-FED6323FFA1D}" destId="{75DD2A5E-C68F-469D-8EA8-B3085DA5F9C4}" srcOrd="0" destOrd="0" presId="urn:microsoft.com/office/officeart/2005/8/layout/vList2"/>
    <dgm:cxn modelId="{52E895B7-9D90-476B-A8BE-ABC9FCFE8415}" type="presOf" srcId="{47947601-16D9-4BF5-9E2E-06779E181543}" destId="{CA1C3A24-3276-4134-9D5B-F853EFE1C237}" srcOrd="0" destOrd="0" presId="urn:microsoft.com/office/officeart/2005/8/layout/vList2"/>
    <dgm:cxn modelId="{B5A5EC00-05FD-4E70-9AA5-16A0D20EA202}" type="presOf" srcId="{CDE7BCBE-C224-4AAA-A4B0-9F0D1F164F57}" destId="{75DD2A5E-C68F-469D-8EA8-B3085DA5F9C4}" srcOrd="0" destOrd="4" presId="urn:microsoft.com/office/officeart/2005/8/layout/vList2"/>
    <dgm:cxn modelId="{36D38309-D64E-47AF-A91F-BD6196F55A8F}" srcId="{47947601-16D9-4BF5-9E2E-06779E181543}" destId="{A8539B4C-4F27-4BDA-872B-5C6140083A24}" srcOrd="6" destOrd="0" parTransId="{F6955352-785F-4197-B801-48110AD6367E}" sibTransId="{1060E6E1-3FCC-4333-8F4A-FAA5DB525AAE}"/>
    <dgm:cxn modelId="{A78691AE-FF41-47DF-8B84-9914F215611B}" srcId="{47947601-16D9-4BF5-9E2E-06779E181543}" destId="{CDE7BCBE-C224-4AAA-A4B0-9F0D1F164F57}" srcOrd="4" destOrd="0" parTransId="{266002B3-C5BA-4B82-8144-0581DB2D4347}" sibTransId="{1472E0BD-107A-4E87-9122-F96D7CD1D17C}"/>
    <dgm:cxn modelId="{14856B2D-1F1D-4091-A248-7F5F7F5CE12D}" srcId="{47947601-16D9-4BF5-9E2E-06779E181543}" destId="{33259D3B-7513-4179-8525-7E034AAB1108}" srcOrd="5" destOrd="0" parTransId="{CAE3A367-3FFE-42FE-B5B8-19154638A1D0}" sibTransId="{630A7670-953E-44CE-ADD1-1E918AD7E76B}"/>
    <dgm:cxn modelId="{93561CE7-E65F-4B08-97B3-E4CCAEC208EA}" srcId="{A3DBC31E-BF05-4FD8-8478-BDBAA6B93BEC}" destId="{47947601-16D9-4BF5-9E2E-06779E181543}" srcOrd="0" destOrd="0" parTransId="{4B2C5F6B-119C-41BA-9568-B274F8C2F31D}" sibTransId="{958F201C-9337-4FB9-BAA0-1B1663276DD5}"/>
    <dgm:cxn modelId="{D4076081-41E2-4029-94D9-A3D36B300ABF}" srcId="{47947601-16D9-4BF5-9E2E-06779E181543}" destId="{D3F1F293-E6EA-4A46-8436-FED6323FFA1D}" srcOrd="0" destOrd="0" parTransId="{DF23872A-03E0-455F-BF6C-AA92084885AA}" sibTransId="{28D63A09-5DE7-49E0-AB82-89F266DD6D8F}"/>
    <dgm:cxn modelId="{CA2F06C0-CDF7-4BE8-A91C-6D42F176C9CB}" type="presOf" srcId="{638EB7EA-18E0-411B-823C-CD7332EF10EF}" destId="{75DD2A5E-C68F-469D-8EA8-B3085DA5F9C4}" srcOrd="0" destOrd="2" presId="urn:microsoft.com/office/officeart/2005/8/layout/vList2"/>
    <dgm:cxn modelId="{2E365F20-A7EF-4563-830A-E9D795DB94AC}" type="presParOf" srcId="{6EB6EA84-7580-4F65-AAAF-E3707A131A67}" destId="{CA1C3A24-3276-4134-9D5B-F853EFE1C237}" srcOrd="0" destOrd="0" presId="urn:microsoft.com/office/officeart/2005/8/layout/vList2"/>
    <dgm:cxn modelId="{6B85225F-37B6-4E26-9EBF-82EBC135EE6D}" type="presParOf" srcId="{6EB6EA84-7580-4F65-AAAF-E3707A131A67}" destId="{75DD2A5E-C68F-469D-8EA8-B3085DA5F9C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DA9BCDF9-84ED-42B6-BE04-5A0E2435143E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9FF696C-D96A-4BE3-ADC8-5DF26D1C54D7}">
      <dgm:prSet phldrT="[Текст]"/>
      <dgm:spPr/>
      <dgm:t>
        <a:bodyPr/>
        <a:lstStyle/>
        <a:p>
          <a:r>
            <a:rPr lang="ru-RU" dirty="0"/>
            <a:t>2) устройство резиновых покрытий на детских площадках по адресам:</a:t>
          </a:r>
        </a:p>
      </dgm:t>
    </dgm:pt>
    <dgm:pt modelId="{48258876-0475-486C-8F69-112799E27E3B}" type="parTrans" cxnId="{FB23C8A9-6733-46CE-938A-DEC0FE189C15}">
      <dgm:prSet/>
      <dgm:spPr/>
      <dgm:t>
        <a:bodyPr/>
        <a:lstStyle/>
        <a:p>
          <a:endParaRPr lang="ru-RU"/>
        </a:p>
      </dgm:t>
    </dgm:pt>
    <dgm:pt modelId="{D7D95088-5514-4E8A-818E-1A43769B65B8}" type="sibTrans" cxnId="{FB23C8A9-6733-46CE-938A-DEC0FE189C15}">
      <dgm:prSet/>
      <dgm:spPr/>
      <dgm:t>
        <a:bodyPr/>
        <a:lstStyle/>
        <a:p>
          <a:endParaRPr lang="ru-RU"/>
        </a:p>
      </dgm:t>
    </dgm:pt>
    <dgm:pt modelId="{C3A1E13E-3E56-4E79-87F5-FA8531FBF648}">
      <dgm:prSet phldrT="[Текст]" custT="1"/>
      <dgm:spPr/>
      <dgm:t>
        <a:bodyPr/>
        <a:lstStyle/>
        <a:p>
          <a:r>
            <a:rPr lang="ru-RU" sz="1050" dirty="0"/>
            <a:t>ул. Покровская, д. 16; </a:t>
          </a:r>
        </a:p>
      </dgm:t>
    </dgm:pt>
    <dgm:pt modelId="{1DDEE0A6-095F-4CDD-B12D-FCCF24F2ED12}" type="parTrans" cxnId="{09394DF4-CC8D-4FE6-81F0-09AB82C3F76B}">
      <dgm:prSet/>
      <dgm:spPr/>
      <dgm:t>
        <a:bodyPr/>
        <a:lstStyle/>
        <a:p>
          <a:endParaRPr lang="ru-RU"/>
        </a:p>
      </dgm:t>
    </dgm:pt>
    <dgm:pt modelId="{F16CBD07-93CF-4681-B3A8-CB51EC2164B5}" type="sibTrans" cxnId="{09394DF4-CC8D-4FE6-81F0-09AB82C3F76B}">
      <dgm:prSet/>
      <dgm:spPr/>
      <dgm:t>
        <a:bodyPr/>
        <a:lstStyle/>
        <a:p>
          <a:endParaRPr lang="ru-RU"/>
        </a:p>
      </dgm:t>
    </dgm:pt>
    <dgm:pt modelId="{41EA0202-46E2-4DE6-AD93-A6D241EDB98D}">
      <dgm:prSet phldrT="[Текст]"/>
      <dgm:spPr/>
      <dgm:t>
        <a:bodyPr/>
        <a:lstStyle/>
        <a:p>
          <a:r>
            <a:rPr lang="ru-RU" dirty="0"/>
            <a:t>3) устройство площадки для выгула собак по адресу:</a:t>
          </a:r>
        </a:p>
      </dgm:t>
    </dgm:pt>
    <dgm:pt modelId="{C6EAC638-0218-4574-AAB2-972339BBE386}" type="parTrans" cxnId="{EB4CC7DF-5678-4478-9252-A2CB5037E592}">
      <dgm:prSet/>
      <dgm:spPr/>
      <dgm:t>
        <a:bodyPr/>
        <a:lstStyle/>
        <a:p>
          <a:endParaRPr lang="ru-RU"/>
        </a:p>
      </dgm:t>
    </dgm:pt>
    <dgm:pt modelId="{082A5969-3E41-4DCC-97CA-799D4FB7E8F7}" type="sibTrans" cxnId="{EB4CC7DF-5678-4478-9252-A2CB5037E592}">
      <dgm:prSet/>
      <dgm:spPr/>
      <dgm:t>
        <a:bodyPr/>
        <a:lstStyle/>
        <a:p>
          <a:endParaRPr lang="ru-RU"/>
        </a:p>
      </dgm:t>
    </dgm:pt>
    <dgm:pt modelId="{71D6959F-F0DC-4FF8-8E8F-B3F407EF2D9D}">
      <dgm:prSet phldrT="[Текст]" custT="1"/>
      <dgm:spPr/>
      <dgm:t>
        <a:bodyPr/>
        <a:lstStyle/>
        <a:p>
          <a:r>
            <a:rPr lang="ru-RU" sz="1200" dirty="0"/>
            <a:t>ул. Маршала Еременко, д. 5, корп. 1;</a:t>
          </a:r>
        </a:p>
      </dgm:t>
    </dgm:pt>
    <dgm:pt modelId="{E0CE871C-D484-44A9-AEE6-67B3B1C67C9A}" type="parTrans" cxnId="{2FF95E46-B78A-4366-A012-66D38F4F6DCF}">
      <dgm:prSet/>
      <dgm:spPr/>
      <dgm:t>
        <a:bodyPr/>
        <a:lstStyle/>
        <a:p>
          <a:endParaRPr lang="ru-RU"/>
        </a:p>
      </dgm:t>
    </dgm:pt>
    <dgm:pt modelId="{43FF8A8A-0A21-4EA0-89AE-08CBDA728D97}" type="sibTrans" cxnId="{2FF95E46-B78A-4366-A012-66D38F4F6DCF}">
      <dgm:prSet/>
      <dgm:spPr/>
      <dgm:t>
        <a:bodyPr/>
        <a:lstStyle/>
        <a:p>
          <a:endParaRPr lang="ru-RU"/>
        </a:p>
      </dgm:t>
    </dgm:pt>
    <dgm:pt modelId="{76A5F84C-2CF4-4E48-8536-76887E513595}">
      <dgm:prSet phldrT="[Текст]" custT="1"/>
      <dgm:spPr/>
      <dgm:t>
        <a:bodyPr/>
        <a:lstStyle/>
        <a:p>
          <a:r>
            <a:rPr lang="ru-RU" sz="1050" dirty="0"/>
            <a:t>ул. </a:t>
          </a:r>
          <a:r>
            <a:rPr lang="ru-RU" sz="1050" dirty="0" err="1"/>
            <a:t>Липчанского</a:t>
          </a:r>
          <a:r>
            <a:rPr lang="ru-RU" sz="1050" dirty="0"/>
            <a:t>, д. 6 (на детской и спортивной площадках);</a:t>
          </a:r>
        </a:p>
      </dgm:t>
    </dgm:pt>
    <dgm:pt modelId="{9A9026C1-8025-45C2-BB07-ED60466B5294}" type="parTrans" cxnId="{A719F38F-8BFF-4AA3-8B67-57FB6B69CE6B}">
      <dgm:prSet/>
      <dgm:spPr/>
      <dgm:t>
        <a:bodyPr/>
        <a:lstStyle/>
        <a:p>
          <a:endParaRPr lang="ru-RU"/>
        </a:p>
      </dgm:t>
    </dgm:pt>
    <dgm:pt modelId="{23C33A48-AB2D-409E-944B-25E76C0B905F}" type="sibTrans" cxnId="{A719F38F-8BFF-4AA3-8B67-57FB6B69CE6B}">
      <dgm:prSet/>
      <dgm:spPr/>
      <dgm:t>
        <a:bodyPr/>
        <a:lstStyle/>
        <a:p>
          <a:endParaRPr lang="ru-RU"/>
        </a:p>
      </dgm:t>
    </dgm:pt>
    <dgm:pt modelId="{C92BA9F1-9BB1-4AD3-A505-71903761E6B7}">
      <dgm:prSet phldrT="[Текст]" custT="1"/>
      <dgm:spPr/>
      <dgm:t>
        <a:bodyPr/>
        <a:lstStyle/>
        <a:p>
          <a:r>
            <a:rPr lang="ru-RU" sz="1050" dirty="0"/>
            <a:t> ул. </a:t>
          </a:r>
          <a:r>
            <a:rPr lang="ru-RU" sz="1050" dirty="0" err="1"/>
            <a:t>Недорубова</a:t>
          </a:r>
          <a:r>
            <a:rPr lang="ru-RU" sz="1050" dirty="0"/>
            <a:t> д. 10, д. 14; </a:t>
          </a:r>
        </a:p>
      </dgm:t>
    </dgm:pt>
    <dgm:pt modelId="{20581C3E-159D-4B13-A053-0EDD24C82578}" type="parTrans" cxnId="{43264773-697B-4E71-B607-12BCF366576A}">
      <dgm:prSet/>
      <dgm:spPr/>
      <dgm:t>
        <a:bodyPr/>
        <a:lstStyle/>
        <a:p>
          <a:endParaRPr lang="ru-RU"/>
        </a:p>
      </dgm:t>
    </dgm:pt>
    <dgm:pt modelId="{1A86E45C-87FC-43DF-AFFB-87AAD6FA0FB3}" type="sibTrans" cxnId="{43264773-697B-4E71-B607-12BCF366576A}">
      <dgm:prSet/>
      <dgm:spPr/>
      <dgm:t>
        <a:bodyPr/>
        <a:lstStyle/>
        <a:p>
          <a:endParaRPr lang="ru-RU"/>
        </a:p>
      </dgm:t>
    </dgm:pt>
    <dgm:pt modelId="{C3118447-AF6E-4A97-85D7-5F6ADAB2CD3B}">
      <dgm:prSet phldrT="[Текст]" custT="1"/>
      <dgm:spPr/>
      <dgm:t>
        <a:bodyPr/>
        <a:lstStyle/>
        <a:p>
          <a:r>
            <a:rPr lang="ru-RU" sz="1050" dirty="0"/>
            <a:t>ул. </a:t>
          </a:r>
          <a:r>
            <a:rPr lang="ru-RU" sz="1050" dirty="0" err="1"/>
            <a:t>Недорубова</a:t>
          </a:r>
          <a:r>
            <a:rPr lang="ru-RU" sz="1050" dirty="0"/>
            <a:t>, д. 18, корп. 1, д. 20, корп. 1, д. 20, корп. 2;</a:t>
          </a:r>
        </a:p>
      </dgm:t>
    </dgm:pt>
    <dgm:pt modelId="{EFEE9801-96C3-4F8F-91C0-B4D95628B3FA}" type="parTrans" cxnId="{3E98EBC8-9971-4AE6-B36F-5430C8D2B247}">
      <dgm:prSet/>
      <dgm:spPr/>
      <dgm:t>
        <a:bodyPr/>
        <a:lstStyle/>
        <a:p>
          <a:endParaRPr lang="ru-RU"/>
        </a:p>
      </dgm:t>
    </dgm:pt>
    <dgm:pt modelId="{A29A09AA-668E-4671-BF61-3B97E8C7A530}" type="sibTrans" cxnId="{3E98EBC8-9971-4AE6-B36F-5430C8D2B247}">
      <dgm:prSet/>
      <dgm:spPr/>
      <dgm:t>
        <a:bodyPr/>
        <a:lstStyle/>
        <a:p>
          <a:endParaRPr lang="ru-RU"/>
        </a:p>
      </dgm:t>
    </dgm:pt>
    <dgm:pt modelId="{A3862F52-679A-4744-8713-688091E65534}">
      <dgm:prSet phldrT="[Текст]" custT="1"/>
      <dgm:spPr/>
      <dgm:t>
        <a:bodyPr/>
        <a:lstStyle/>
        <a:p>
          <a:r>
            <a:rPr lang="ru-RU" sz="1050" dirty="0"/>
            <a:t>ул. Покровская, д. 14; </a:t>
          </a:r>
        </a:p>
      </dgm:t>
    </dgm:pt>
    <dgm:pt modelId="{F8B8C4EE-C028-4C9E-9110-BE33B4C823D5}" type="parTrans" cxnId="{FDC8D8C0-6EFC-4C13-9019-294723B22AE7}">
      <dgm:prSet/>
      <dgm:spPr/>
      <dgm:t>
        <a:bodyPr/>
        <a:lstStyle/>
        <a:p>
          <a:endParaRPr lang="ru-RU"/>
        </a:p>
      </dgm:t>
    </dgm:pt>
    <dgm:pt modelId="{42F23309-EC76-49A5-9C8D-108017DCADF7}" type="sibTrans" cxnId="{FDC8D8C0-6EFC-4C13-9019-294723B22AE7}">
      <dgm:prSet/>
      <dgm:spPr/>
      <dgm:t>
        <a:bodyPr/>
        <a:lstStyle/>
        <a:p>
          <a:endParaRPr lang="ru-RU"/>
        </a:p>
      </dgm:t>
    </dgm:pt>
    <dgm:pt modelId="{26B6ACD9-7113-4A02-AA77-CA8E0516E875}">
      <dgm:prSet phldrT="[Текст]" custT="1"/>
      <dgm:spPr/>
      <dgm:t>
        <a:bodyPr/>
        <a:lstStyle/>
        <a:p>
          <a:r>
            <a:rPr lang="ru-RU" sz="1050" dirty="0"/>
            <a:t> ул. </a:t>
          </a:r>
          <a:r>
            <a:rPr lang="ru-RU" sz="1050" dirty="0" err="1"/>
            <a:t>Липчанского</a:t>
          </a:r>
          <a:r>
            <a:rPr lang="ru-RU" sz="1050" dirty="0"/>
            <a:t>, д. 8; </a:t>
          </a:r>
        </a:p>
      </dgm:t>
    </dgm:pt>
    <dgm:pt modelId="{2FFDBF30-A065-4575-8627-F0E9C898C4C7}" type="parTrans" cxnId="{80701970-9721-4B33-BCEB-2E1A9D0AE2F7}">
      <dgm:prSet/>
      <dgm:spPr/>
      <dgm:t>
        <a:bodyPr/>
        <a:lstStyle/>
        <a:p>
          <a:endParaRPr lang="ru-RU"/>
        </a:p>
      </dgm:t>
    </dgm:pt>
    <dgm:pt modelId="{F7CD0CF3-5B0F-4F12-A200-0256A56C690A}" type="sibTrans" cxnId="{80701970-9721-4B33-BCEB-2E1A9D0AE2F7}">
      <dgm:prSet/>
      <dgm:spPr/>
      <dgm:t>
        <a:bodyPr/>
        <a:lstStyle/>
        <a:p>
          <a:endParaRPr lang="ru-RU"/>
        </a:p>
      </dgm:t>
    </dgm:pt>
    <dgm:pt modelId="{6AED402B-DD66-4402-91EF-830861B66E24}">
      <dgm:prSet phldrT="[Текст]" custT="1"/>
      <dgm:spPr/>
      <dgm:t>
        <a:bodyPr/>
        <a:lstStyle/>
        <a:p>
          <a:r>
            <a:rPr lang="ru-RU" sz="1050" dirty="0"/>
            <a:t>ул. Покровская, д. 18; </a:t>
          </a:r>
        </a:p>
      </dgm:t>
    </dgm:pt>
    <dgm:pt modelId="{3D4F5D49-5120-4A59-BCED-B0292FF2C2E7}" type="parTrans" cxnId="{BED0533C-2F2C-4365-A858-0C5DC8AEF8C1}">
      <dgm:prSet/>
      <dgm:spPr/>
      <dgm:t>
        <a:bodyPr/>
        <a:lstStyle/>
        <a:p>
          <a:endParaRPr lang="ru-RU"/>
        </a:p>
      </dgm:t>
    </dgm:pt>
    <dgm:pt modelId="{6630E631-4E44-491B-9E2E-17E509D8DD2E}" type="sibTrans" cxnId="{BED0533C-2F2C-4365-A858-0C5DC8AEF8C1}">
      <dgm:prSet/>
      <dgm:spPr/>
      <dgm:t>
        <a:bodyPr/>
        <a:lstStyle/>
        <a:p>
          <a:endParaRPr lang="ru-RU"/>
        </a:p>
      </dgm:t>
    </dgm:pt>
    <dgm:pt modelId="{18753F39-E15F-4E75-9F34-5FEACF3C1599}">
      <dgm:prSet phldrT="[Текст]" custT="1"/>
      <dgm:spPr/>
      <dgm:t>
        <a:bodyPr/>
        <a:lstStyle/>
        <a:p>
          <a:r>
            <a:rPr lang="ru-RU" sz="1050" dirty="0"/>
            <a:t>ул. Вертолетчиков, д. 11;</a:t>
          </a:r>
        </a:p>
      </dgm:t>
    </dgm:pt>
    <dgm:pt modelId="{02B570DB-ED2F-45F4-8722-B83975652D56}" type="parTrans" cxnId="{1BDEDDA7-DC20-4650-8276-103C1F23C65D}">
      <dgm:prSet/>
      <dgm:spPr/>
      <dgm:t>
        <a:bodyPr/>
        <a:lstStyle/>
        <a:p>
          <a:endParaRPr lang="ru-RU"/>
        </a:p>
      </dgm:t>
    </dgm:pt>
    <dgm:pt modelId="{0D69577A-E1E2-4171-A8D1-EB387770097E}" type="sibTrans" cxnId="{1BDEDDA7-DC20-4650-8276-103C1F23C65D}">
      <dgm:prSet/>
      <dgm:spPr/>
      <dgm:t>
        <a:bodyPr/>
        <a:lstStyle/>
        <a:p>
          <a:endParaRPr lang="ru-RU"/>
        </a:p>
      </dgm:t>
    </dgm:pt>
    <dgm:pt modelId="{E49429D3-E898-4115-A37A-BEF6F29A64D4}">
      <dgm:prSet phldrT="[Текст]"/>
      <dgm:spPr/>
      <dgm:t>
        <a:bodyPr/>
        <a:lstStyle/>
        <a:p>
          <a:r>
            <a:rPr lang="ru-RU" dirty="0"/>
            <a:t>4) установка арки по адресу:</a:t>
          </a:r>
        </a:p>
      </dgm:t>
    </dgm:pt>
    <dgm:pt modelId="{F9084DC6-1FAE-4058-801F-CDA6B2BC8373}" type="parTrans" cxnId="{1B35C8CC-F14D-4C6E-80DC-5C2150ED75E0}">
      <dgm:prSet/>
      <dgm:spPr/>
      <dgm:t>
        <a:bodyPr/>
        <a:lstStyle/>
        <a:p>
          <a:endParaRPr lang="ru-RU"/>
        </a:p>
      </dgm:t>
    </dgm:pt>
    <dgm:pt modelId="{C135A5BE-F5E8-4677-98C4-F30B783905BF}" type="sibTrans" cxnId="{1B35C8CC-F14D-4C6E-80DC-5C2150ED75E0}">
      <dgm:prSet/>
      <dgm:spPr/>
      <dgm:t>
        <a:bodyPr/>
        <a:lstStyle/>
        <a:p>
          <a:endParaRPr lang="ru-RU"/>
        </a:p>
      </dgm:t>
    </dgm:pt>
    <dgm:pt modelId="{9ED215F0-D3C0-49D2-A3B6-0BF1D9E1F519}">
      <dgm:prSet custT="1"/>
      <dgm:spPr/>
      <dgm:t>
        <a:bodyPr/>
        <a:lstStyle/>
        <a:p>
          <a:r>
            <a:rPr lang="ru-RU" sz="1200" dirty="0"/>
            <a:t>ул. 1-я </a:t>
          </a:r>
          <a:r>
            <a:rPr lang="ru-RU" sz="1200" dirty="0" err="1"/>
            <a:t>Вольская</a:t>
          </a:r>
          <a:r>
            <a:rPr lang="ru-RU" sz="1200" dirty="0"/>
            <a:t>, д. 15, корп. 1 (знаковый объект «Аллея сказок»);</a:t>
          </a:r>
        </a:p>
      </dgm:t>
    </dgm:pt>
    <dgm:pt modelId="{11186246-24D2-4F6E-9AD0-BAA914F66048}" type="parTrans" cxnId="{1C9914D6-0D9C-4C91-9462-F9758B56295A}">
      <dgm:prSet/>
      <dgm:spPr/>
      <dgm:t>
        <a:bodyPr/>
        <a:lstStyle/>
        <a:p>
          <a:endParaRPr lang="ru-RU"/>
        </a:p>
      </dgm:t>
    </dgm:pt>
    <dgm:pt modelId="{1DF17584-D18C-4E09-AB39-1ED25BAE06F5}" type="sibTrans" cxnId="{1C9914D6-0D9C-4C91-9462-F9758B56295A}">
      <dgm:prSet/>
      <dgm:spPr/>
      <dgm:t>
        <a:bodyPr/>
        <a:lstStyle/>
        <a:p>
          <a:endParaRPr lang="ru-RU"/>
        </a:p>
      </dgm:t>
    </dgm:pt>
    <dgm:pt modelId="{3B35C9B0-6BE6-4B55-AE8C-A6C91269B14C}">
      <dgm:prSet/>
      <dgm:spPr/>
      <dgm:t>
        <a:bodyPr/>
        <a:lstStyle/>
        <a:p>
          <a:r>
            <a:rPr lang="ru-RU" dirty="0"/>
            <a:t>5) выполнение работ по присоединению к сетям ПАО </a:t>
          </a:r>
          <a:r>
            <a:rPr lang="ru-RU" dirty="0" err="1"/>
            <a:t>Россети</a:t>
          </a:r>
          <a:r>
            <a:rPr lang="ru-RU" dirty="0"/>
            <a:t> объекта:</a:t>
          </a:r>
        </a:p>
      </dgm:t>
    </dgm:pt>
    <dgm:pt modelId="{B6C42D36-4491-4A6F-A6B7-6254D496C647}" type="parTrans" cxnId="{9754EF3C-BA0D-4F5F-AB2A-EFB81F2E9E58}">
      <dgm:prSet/>
      <dgm:spPr/>
      <dgm:t>
        <a:bodyPr/>
        <a:lstStyle/>
        <a:p>
          <a:endParaRPr lang="ru-RU"/>
        </a:p>
      </dgm:t>
    </dgm:pt>
    <dgm:pt modelId="{81CA28E0-339B-4DE8-A79B-0CC3C70DCCD5}" type="sibTrans" cxnId="{9754EF3C-BA0D-4F5F-AB2A-EFB81F2E9E58}">
      <dgm:prSet/>
      <dgm:spPr/>
      <dgm:t>
        <a:bodyPr/>
        <a:lstStyle/>
        <a:p>
          <a:endParaRPr lang="ru-RU"/>
        </a:p>
      </dgm:t>
    </dgm:pt>
    <dgm:pt modelId="{B864550C-7621-4256-BDD1-676630635795}">
      <dgm:prSet custT="1"/>
      <dgm:spPr/>
      <dgm:t>
        <a:bodyPr/>
        <a:lstStyle/>
        <a:p>
          <a:r>
            <a:rPr lang="ru-RU" sz="1200" dirty="0"/>
            <a:t>площадка проведения городских Фестивалей по адресу: ул. 1-я </a:t>
          </a:r>
          <a:r>
            <a:rPr lang="ru-RU" sz="1200" dirty="0" err="1"/>
            <a:t>Вольская</a:t>
          </a:r>
          <a:r>
            <a:rPr lang="ru-RU" sz="1200" dirty="0"/>
            <a:t>, д. 11 (сцена); </a:t>
          </a:r>
        </a:p>
      </dgm:t>
    </dgm:pt>
    <dgm:pt modelId="{9CD5C6EE-0351-4DEC-9BB5-1EA90436D753}" type="parTrans" cxnId="{57485F50-0E76-4181-97B4-7019E4B1FCF2}">
      <dgm:prSet/>
      <dgm:spPr/>
      <dgm:t>
        <a:bodyPr/>
        <a:lstStyle/>
        <a:p>
          <a:endParaRPr lang="ru-RU"/>
        </a:p>
      </dgm:t>
    </dgm:pt>
    <dgm:pt modelId="{B6AE79B7-C204-4FDC-B349-9305CF19F840}" type="sibTrans" cxnId="{57485F50-0E76-4181-97B4-7019E4B1FCF2}">
      <dgm:prSet/>
      <dgm:spPr/>
      <dgm:t>
        <a:bodyPr/>
        <a:lstStyle/>
        <a:p>
          <a:endParaRPr lang="ru-RU"/>
        </a:p>
      </dgm:t>
    </dgm:pt>
    <dgm:pt modelId="{497901E4-D5B4-4BBA-8A2E-963B50A4D814}">
      <dgm:prSet/>
      <dgm:spPr/>
      <dgm:t>
        <a:bodyPr/>
        <a:lstStyle/>
        <a:p>
          <a:r>
            <a:rPr lang="ru-RU" dirty="0"/>
            <a:t>6) устройство дорожно-</a:t>
          </a:r>
          <a:r>
            <a:rPr lang="ru-RU" dirty="0" err="1"/>
            <a:t>тропиночной</a:t>
          </a:r>
          <a:r>
            <a:rPr lang="ru-RU" dirty="0"/>
            <a:t> сети из плитки по адресу:</a:t>
          </a:r>
        </a:p>
      </dgm:t>
    </dgm:pt>
    <dgm:pt modelId="{84C666A7-A401-4C64-BEE5-46F63A4E1701}" type="parTrans" cxnId="{9974C596-C07E-4FCF-B041-663402608ED5}">
      <dgm:prSet/>
      <dgm:spPr/>
      <dgm:t>
        <a:bodyPr/>
        <a:lstStyle/>
        <a:p>
          <a:endParaRPr lang="ru-RU"/>
        </a:p>
      </dgm:t>
    </dgm:pt>
    <dgm:pt modelId="{4AFE8DA8-B7C5-4BB1-B04B-D54988DA5356}" type="sibTrans" cxnId="{9974C596-C07E-4FCF-B041-663402608ED5}">
      <dgm:prSet/>
      <dgm:spPr/>
      <dgm:t>
        <a:bodyPr/>
        <a:lstStyle/>
        <a:p>
          <a:endParaRPr lang="ru-RU"/>
        </a:p>
      </dgm:t>
    </dgm:pt>
    <dgm:pt modelId="{B278B14A-93DB-499C-8D58-27ECC321B173}">
      <dgm:prSet custT="1"/>
      <dgm:spPr/>
      <dgm:t>
        <a:bodyPr/>
        <a:lstStyle/>
        <a:p>
          <a:r>
            <a:rPr lang="ru-RU" sz="1200" dirty="0"/>
            <a:t>ул. Некрасовская, д. 9;</a:t>
          </a:r>
        </a:p>
      </dgm:t>
    </dgm:pt>
    <dgm:pt modelId="{C04F9E1F-C43F-44FE-9FBB-55F5ECE179ED}" type="parTrans" cxnId="{D04C3BE5-7B97-4CFB-BF96-75046F6C2979}">
      <dgm:prSet/>
      <dgm:spPr/>
      <dgm:t>
        <a:bodyPr/>
        <a:lstStyle/>
        <a:p>
          <a:endParaRPr lang="ru-RU"/>
        </a:p>
      </dgm:t>
    </dgm:pt>
    <dgm:pt modelId="{BD8E8DC5-8B0D-45D9-BEAC-56E177BC5244}" type="sibTrans" cxnId="{D04C3BE5-7B97-4CFB-BF96-75046F6C2979}">
      <dgm:prSet/>
      <dgm:spPr/>
      <dgm:t>
        <a:bodyPr/>
        <a:lstStyle/>
        <a:p>
          <a:endParaRPr lang="ru-RU"/>
        </a:p>
      </dgm:t>
    </dgm:pt>
    <dgm:pt modelId="{A3961BEC-5595-4EA6-802D-0E0A0902E835}">
      <dgm:prSet/>
      <dgm:spPr/>
      <dgm:t>
        <a:bodyPr/>
        <a:lstStyle/>
        <a:p>
          <a:r>
            <a:rPr lang="ru-RU" dirty="0"/>
            <a:t>7) установка ограждающих устройств (столбики) по 29 адресам;</a:t>
          </a:r>
        </a:p>
      </dgm:t>
    </dgm:pt>
    <dgm:pt modelId="{A2D2ABB5-702A-4BAE-9D15-640244118C84}" type="parTrans" cxnId="{6B11B7AB-6C36-4A57-952C-0E71664707B5}">
      <dgm:prSet/>
      <dgm:spPr/>
      <dgm:t>
        <a:bodyPr/>
        <a:lstStyle/>
        <a:p>
          <a:endParaRPr lang="ru-RU"/>
        </a:p>
      </dgm:t>
    </dgm:pt>
    <dgm:pt modelId="{235E2611-D92A-4AE2-8B08-3892B64369DF}" type="sibTrans" cxnId="{6B11B7AB-6C36-4A57-952C-0E71664707B5}">
      <dgm:prSet/>
      <dgm:spPr/>
      <dgm:t>
        <a:bodyPr/>
        <a:lstStyle/>
        <a:p>
          <a:endParaRPr lang="ru-RU"/>
        </a:p>
      </dgm:t>
    </dgm:pt>
    <dgm:pt modelId="{F5B1BA0C-BDAF-491B-BCF1-BD086573FB04}">
      <dgm:prSet/>
      <dgm:spPr/>
      <dgm:t>
        <a:bodyPr/>
        <a:lstStyle/>
        <a:p>
          <a:r>
            <a:rPr lang="ru-RU" dirty="0"/>
            <a:t>8) закупка средств малой механизации для ГБУ «Жилищник района </a:t>
          </a:r>
          <a:r>
            <a:rPr lang="ru-RU" dirty="0" err="1"/>
            <a:t>Некрасовка</a:t>
          </a:r>
          <a:r>
            <a:rPr lang="ru-RU" dirty="0"/>
            <a:t>» в количестве 44 шт.;</a:t>
          </a:r>
        </a:p>
      </dgm:t>
    </dgm:pt>
    <dgm:pt modelId="{1E32A09C-70F8-4237-80A6-8CD21192CF81}" type="parTrans" cxnId="{9220A44F-6FCB-40EB-93F2-0A389D8153DF}">
      <dgm:prSet/>
      <dgm:spPr/>
      <dgm:t>
        <a:bodyPr/>
        <a:lstStyle/>
        <a:p>
          <a:endParaRPr lang="ru-RU"/>
        </a:p>
      </dgm:t>
    </dgm:pt>
    <dgm:pt modelId="{D448C6F5-F557-49CE-A036-C8B1E3C2F315}" type="sibTrans" cxnId="{9220A44F-6FCB-40EB-93F2-0A389D8153DF}">
      <dgm:prSet/>
      <dgm:spPr/>
      <dgm:t>
        <a:bodyPr/>
        <a:lstStyle/>
        <a:p>
          <a:endParaRPr lang="ru-RU"/>
        </a:p>
      </dgm:t>
    </dgm:pt>
    <dgm:pt modelId="{B51B04D7-E640-4E77-8E37-1DC8D81C45E3}">
      <dgm:prSet/>
      <dgm:spPr/>
      <dgm:t>
        <a:bodyPr/>
        <a:lstStyle/>
        <a:p>
          <a:r>
            <a:rPr lang="ru-RU" dirty="0"/>
            <a:t>9) закупка техники для работ на дворовых территориях ГБУ «Жилищник района </a:t>
          </a:r>
          <a:r>
            <a:rPr lang="ru-RU" dirty="0" err="1"/>
            <a:t>Некрасовка</a:t>
          </a:r>
          <a:r>
            <a:rPr lang="ru-RU" dirty="0"/>
            <a:t>» в количестве 4 шт.</a:t>
          </a:r>
        </a:p>
      </dgm:t>
    </dgm:pt>
    <dgm:pt modelId="{91FE1D1D-07C5-4C67-ABA3-CACAF1F3EEA1}" type="parTrans" cxnId="{E0C7C240-E221-4AA1-ABF5-813AEC8CEF1C}">
      <dgm:prSet/>
      <dgm:spPr/>
      <dgm:t>
        <a:bodyPr/>
        <a:lstStyle/>
        <a:p>
          <a:endParaRPr lang="ru-RU"/>
        </a:p>
      </dgm:t>
    </dgm:pt>
    <dgm:pt modelId="{8C8EEEEA-4E77-4EF0-8747-8EC0D33BD18F}" type="sibTrans" cxnId="{E0C7C240-E221-4AA1-ABF5-813AEC8CEF1C}">
      <dgm:prSet/>
      <dgm:spPr/>
      <dgm:t>
        <a:bodyPr/>
        <a:lstStyle/>
        <a:p>
          <a:endParaRPr lang="ru-RU"/>
        </a:p>
      </dgm:t>
    </dgm:pt>
    <dgm:pt modelId="{83DCA692-43F2-4458-9133-0B28567BF3DD}" type="pres">
      <dgm:prSet presAssocID="{DA9BCDF9-84ED-42B6-BE04-5A0E243514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1AEB1B-05A8-48F7-AF50-0BEC08637C14}" type="pres">
      <dgm:prSet presAssocID="{A9FF696C-D96A-4BE3-ADC8-5DF26D1C54D7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AD6BB-6406-43C1-B27C-A5537EE8B210}" type="pres">
      <dgm:prSet presAssocID="{A9FF696C-D96A-4BE3-ADC8-5DF26D1C54D7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D5968E-36DD-4E51-BD4E-EA1F14815158}" type="pres">
      <dgm:prSet presAssocID="{41EA0202-46E2-4DE6-AD93-A6D241EDB98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048BE-E453-4EE1-BADD-48D204B158E5}" type="pres">
      <dgm:prSet presAssocID="{41EA0202-46E2-4DE6-AD93-A6D241EDB98D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7C4E6-E38F-4F25-8F03-6025BAE58A12}" type="pres">
      <dgm:prSet presAssocID="{E49429D3-E898-4115-A37A-BEF6F29A64D4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52713-047C-422C-AA5D-748BBE1ECAAC}" type="pres">
      <dgm:prSet presAssocID="{E49429D3-E898-4115-A37A-BEF6F29A64D4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69596-BDA3-4558-AE6A-AF3AB5C7F7D1}" type="pres">
      <dgm:prSet presAssocID="{3B35C9B0-6BE6-4B55-AE8C-A6C91269B14C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7B8C9-906A-4906-9534-FB9682DFDEA3}" type="pres">
      <dgm:prSet presAssocID="{3B35C9B0-6BE6-4B55-AE8C-A6C91269B14C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FC8DB-1DC9-455E-862B-89A7F39500FB}" type="pres">
      <dgm:prSet presAssocID="{497901E4-D5B4-4BBA-8A2E-963B50A4D814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086C6-9A18-43D3-8128-58E07770CE95}" type="pres">
      <dgm:prSet presAssocID="{497901E4-D5B4-4BBA-8A2E-963B50A4D814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EB150-FC69-4A85-893F-51D9ED49F90E}" type="pres">
      <dgm:prSet presAssocID="{A3961BEC-5595-4EA6-802D-0E0A0902E835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6494E-8E13-40CC-BFEB-956498A27746}" type="pres">
      <dgm:prSet presAssocID="{235E2611-D92A-4AE2-8B08-3892B64369DF}" presName="spacer" presStyleCnt="0"/>
      <dgm:spPr/>
    </dgm:pt>
    <dgm:pt modelId="{7DE48DBB-B42A-41A8-94DA-555D06F546F8}" type="pres">
      <dgm:prSet presAssocID="{F5B1BA0C-BDAF-491B-BCF1-BD086573FB04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25C6C-376E-4565-99C5-8AD70F17BDCC}" type="pres">
      <dgm:prSet presAssocID="{D448C6F5-F557-49CE-A036-C8B1E3C2F315}" presName="spacer" presStyleCnt="0"/>
      <dgm:spPr/>
    </dgm:pt>
    <dgm:pt modelId="{19288A1E-D75B-4186-9D6B-71241C7B2B4B}" type="pres">
      <dgm:prSet presAssocID="{B51B04D7-E640-4E77-8E37-1DC8D81C45E3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83999-D2DA-4160-B167-A3FA8910CC1C}" type="presOf" srcId="{B864550C-7621-4256-BDD1-676630635795}" destId="{5FA7B8C9-906A-4906-9534-FB9682DFDEA3}" srcOrd="0" destOrd="0" presId="urn:microsoft.com/office/officeart/2005/8/layout/vList2"/>
    <dgm:cxn modelId="{80701970-9721-4B33-BCEB-2E1A9D0AE2F7}" srcId="{A9FF696C-D96A-4BE3-ADC8-5DF26D1C54D7}" destId="{26B6ACD9-7113-4A02-AA77-CA8E0516E875}" srcOrd="5" destOrd="0" parTransId="{2FFDBF30-A065-4575-8627-F0E9C898C4C7}" sibTransId="{F7CD0CF3-5B0F-4F12-A200-0256A56C690A}"/>
    <dgm:cxn modelId="{FB23C8A9-6733-46CE-938A-DEC0FE189C15}" srcId="{DA9BCDF9-84ED-42B6-BE04-5A0E2435143E}" destId="{A9FF696C-D96A-4BE3-ADC8-5DF26D1C54D7}" srcOrd="0" destOrd="0" parTransId="{48258876-0475-486C-8F69-112799E27E3B}" sibTransId="{D7D95088-5514-4E8A-818E-1A43769B65B8}"/>
    <dgm:cxn modelId="{9220A44F-6FCB-40EB-93F2-0A389D8153DF}" srcId="{DA9BCDF9-84ED-42B6-BE04-5A0E2435143E}" destId="{F5B1BA0C-BDAF-491B-BCF1-BD086573FB04}" srcOrd="6" destOrd="0" parTransId="{1E32A09C-70F8-4237-80A6-8CD21192CF81}" sibTransId="{D448C6F5-F557-49CE-A036-C8B1E3C2F315}"/>
    <dgm:cxn modelId="{D04C3BE5-7B97-4CFB-BF96-75046F6C2979}" srcId="{497901E4-D5B4-4BBA-8A2E-963B50A4D814}" destId="{B278B14A-93DB-499C-8D58-27ECC321B173}" srcOrd="0" destOrd="0" parTransId="{C04F9E1F-C43F-44FE-9FBB-55F5ECE179ED}" sibTransId="{BD8E8DC5-8B0D-45D9-BEAC-56E177BC5244}"/>
    <dgm:cxn modelId="{BED0533C-2F2C-4365-A858-0C5DC8AEF8C1}" srcId="{A9FF696C-D96A-4BE3-ADC8-5DF26D1C54D7}" destId="{6AED402B-DD66-4402-91EF-830861B66E24}" srcOrd="6" destOrd="0" parTransId="{3D4F5D49-5120-4A59-BCED-B0292FF2C2E7}" sibTransId="{6630E631-4E44-491B-9E2E-17E509D8DD2E}"/>
    <dgm:cxn modelId="{E53A3F22-AB4A-4F2E-AEBB-6348AE8D48F3}" type="presOf" srcId="{B51B04D7-E640-4E77-8E37-1DC8D81C45E3}" destId="{19288A1E-D75B-4186-9D6B-71241C7B2B4B}" srcOrd="0" destOrd="0" presId="urn:microsoft.com/office/officeart/2005/8/layout/vList2"/>
    <dgm:cxn modelId="{33450337-9B43-4B07-9789-75A82A43A1D8}" type="presOf" srcId="{41EA0202-46E2-4DE6-AD93-A6D241EDB98D}" destId="{72D5968E-36DD-4E51-BD4E-EA1F14815158}" srcOrd="0" destOrd="0" presId="urn:microsoft.com/office/officeart/2005/8/layout/vList2"/>
    <dgm:cxn modelId="{3E98EBC8-9971-4AE6-B36F-5430C8D2B247}" srcId="{A9FF696C-D96A-4BE3-ADC8-5DF26D1C54D7}" destId="{C3118447-AF6E-4A97-85D7-5F6ADAB2CD3B}" srcOrd="4" destOrd="0" parTransId="{EFEE9801-96C3-4F8F-91C0-B4D95628B3FA}" sibTransId="{A29A09AA-668E-4671-BF61-3B97E8C7A530}"/>
    <dgm:cxn modelId="{8EA59B1B-E9B8-4C5D-AAD1-DAA8D011F2B8}" type="presOf" srcId="{DA9BCDF9-84ED-42B6-BE04-5A0E2435143E}" destId="{83DCA692-43F2-4458-9133-0B28567BF3DD}" srcOrd="0" destOrd="0" presId="urn:microsoft.com/office/officeart/2005/8/layout/vList2"/>
    <dgm:cxn modelId="{64EAD883-F570-4D78-BC2A-5A456056616D}" type="presOf" srcId="{F5B1BA0C-BDAF-491B-BCF1-BD086573FB04}" destId="{7DE48DBB-B42A-41A8-94DA-555D06F546F8}" srcOrd="0" destOrd="0" presId="urn:microsoft.com/office/officeart/2005/8/layout/vList2"/>
    <dgm:cxn modelId="{4D9FB23D-6FA3-4765-A4C2-37B909732F68}" type="presOf" srcId="{76A5F84C-2CF4-4E48-8536-76887E513595}" destId="{A82AD6BB-6406-43C1-B27C-A5537EE8B210}" srcOrd="0" destOrd="1" presId="urn:microsoft.com/office/officeart/2005/8/layout/vList2"/>
    <dgm:cxn modelId="{1B35C8CC-F14D-4C6E-80DC-5C2150ED75E0}" srcId="{DA9BCDF9-84ED-42B6-BE04-5A0E2435143E}" destId="{E49429D3-E898-4115-A37A-BEF6F29A64D4}" srcOrd="2" destOrd="0" parTransId="{F9084DC6-1FAE-4058-801F-CDA6B2BC8373}" sibTransId="{C135A5BE-F5E8-4677-98C4-F30B783905BF}"/>
    <dgm:cxn modelId="{194B02B1-7E50-439D-A228-FD444D026736}" type="presOf" srcId="{C3118447-AF6E-4A97-85D7-5F6ADAB2CD3B}" destId="{A82AD6BB-6406-43C1-B27C-A5537EE8B210}" srcOrd="0" destOrd="4" presId="urn:microsoft.com/office/officeart/2005/8/layout/vList2"/>
    <dgm:cxn modelId="{9974C596-C07E-4FCF-B041-663402608ED5}" srcId="{DA9BCDF9-84ED-42B6-BE04-5A0E2435143E}" destId="{497901E4-D5B4-4BBA-8A2E-963B50A4D814}" srcOrd="4" destOrd="0" parTransId="{84C666A7-A401-4C64-BEE5-46F63A4E1701}" sibTransId="{4AFE8DA8-B7C5-4BB1-B04B-D54988DA5356}"/>
    <dgm:cxn modelId="{E4B29FE7-FD21-427D-9DA4-A7C792D1B345}" type="presOf" srcId="{497901E4-D5B4-4BBA-8A2E-963B50A4D814}" destId="{444FC8DB-1DC9-455E-862B-89A7F39500FB}" srcOrd="0" destOrd="0" presId="urn:microsoft.com/office/officeart/2005/8/layout/vList2"/>
    <dgm:cxn modelId="{4D0C84D4-538F-4FC8-8DFF-CE74DE95BDA4}" type="presOf" srcId="{C3A1E13E-3E56-4E79-87F5-FA8531FBF648}" destId="{A82AD6BB-6406-43C1-B27C-A5537EE8B210}" srcOrd="0" destOrd="0" presId="urn:microsoft.com/office/officeart/2005/8/layout/vList2"/>
    <dgm:cxn modelId="{6B11B7AB-6C36-4A57-952C-0E71664707B5}" srcId="{DA9BCDF9-84ED-42B6-BE04-5A0E2435143E}" destId="{A3961BEC-5595-4EA6-802D-0E0A0902E835}" srcOrd="5" destOrd="0" parTransId="{A2D2ABB5-702A-4BAE-9D15-640244118C84}" sibTransId="{235E2611-D92A-4AE2-8B08-3892B64369DF}"/>
    <dgm:cxn modelId="{9E127195-C6BC-4700-A88F-E2191A3CFA00}" type="presOf" srcId="{E49429D3-E898-4115-A37A-BEF6F29A64D4}" destId="{10C7C4E6-E38F-4F25-8F03-6025BAE58A12}" srcOrd="0" destOrd="0" presId="urn:microsoft.com/office/officeart/2005/8/layout/vList2"/>
    <dgm:cxn modelId="{6301FCCF-BC2F-446A-8D17-C8C7A6E69B55}" type="presOf" srcId="{71D6959F-F0DC-4FF8-8E8F-B3F407EF2D9D}" destId="{B25048BE-E453-4EE1-BADD-48D204B158E5}" srcOrd="0" destOrd="0" presId="urn:microsoft.com/office/officeart/2005/8/layout/vList2"/>
    <dgm:cxn modelId="{1C9914D6-0D9C-4C91-9462-F9758B56295A}" srcId="{E49429D3-E898-4115-A37A-BEF6F29A64D4}" destId="{9ED215F0-D3C0-49D2-A3B6-0BF1D9E1F519}" srcOrd="0" destOrd="0" parTransId="{11186246-24D2-4F6E-9AD0-BAA914F66048}" sibTransId="{1DF17584-D18C-4E09-AB39-1ED25BAE06F5}"/>
    <dgm:cxn modelId="{9754EF3C-BA0D-4F5F-AB2A-EFB81F2E9E58}" srcId="{DA9BCDF9-84ED-42B6-BE04-5A0E2435143E}" destId="{3B35C9B0-6BE6-4B55-AE8C-A6C91269B14C}" srcOrd="3" destOrd="0" parTransId="{B6C42D36-4491-4A6F-A6B7-6254D496C647}" sibTransId="{81CA28E0-339B-4DE8-A79B-0CC3C70DCCD5}"/>
    <dgm:cxn modelId="{DA9CFEDB-04AD-4E0E-A8BB-4202C0053236}" type="presOf" srcId="{C92BA9F1-9BB1-4AD3-A505-71903761E6B7}" destId="{A82AD6BB-6406-43C1-B27C-A5537EE8B210}" srcOrd="0" destOrd="2" presId="urn:microsoft.com/office/officeart/2005/8/layout/vList2"/>
    <dgm:cxn modelId="{48ECB2D5-3669-4A20-8369-A6DAAEB77F23}" type="presOf" srcId="{6AED402B-DD66-4402-91EF-830861B66E24}" destId="{A82AD6BB-6406-43C1-B27C-A5537EE8B210}" srcOrd="0" destOrd="6" presId="urn:microsoft.com/office/officeart/2005/8/layout/vList2"/>
    <dgm:cxn modelId="{1BDEDDA7-DC20-4650-8276-103C1F23C65D}" srcId="{A9FF696C-D96A-4BE3-ADC8-5DF26D1C54D7}" destId="{18753F39-E15F-4E75-9F34-5FEACF3C1599}" srcOrd="7" destOrd="0" parTransId="{02B570DB-ED2F-45F4-8722-B83975652D56}" sibTransId="{0D69577A-E1E2-4171-A8D1-EB387770097E}"/>
    <dgm:cxn modelId="{FDC8D8C0-6EFC-4C13-9019-294723B22AE7}" srcId="{A9FF696C-D96A-4BE3-ADC8-5DF26D1C54D7}" destId="{A3862F52-679A-4744-8713-688091E65534}" srcOrd="3" destOrd="0" parTransId="{F8B8C4EE-C028-4C9E-9110-BE33B4C823D5}" sibTransId="{42F23309-EC76-49A5-9C8D-108017DCADF7}"/>
    <dgm:cxn modelId="{A719F38F-8BFF-4AA3-8B67-57FB6B69CE6B}" srcId="{A9FF696C-D96A-4BE3-ADC8-5DF26D1C54D7}" destId="{76A5F84C-2CF4-4E48-8536-76887E513595}" srcOrd="1" destOrd="0" parTransId="{9A9026C1-8025-45C2-BB07-ED60466B5294}" sibTransId="{23C33A48-AB2D-409E-944B-25E76C0B905F}"/>
    <dgm:cxn modelId="{1BDB0ED1-B9D9-43F1-B275-49531881781C}" type="presOf" srcId="{9ED215F0-D3C0-49D2-A3B6-0BF1D9E1F519}" destId="{30152713-047C-422C-AA5D-748BBE1ECAAC}" srcOrd="0" destOrd="0" presId="urn:microsoft.com/office/officeart/2005/8/layout/vList2"/>
    <dgm:cxn modelId="{57485F50-0E76-4181-97B4-7019E4B1FCF2}" srcId="{3B35C9B0-6BE6-4B55-AE8C-A6C91269B14C}" destId="{B864550C-7621-4256-BDD1-676630635795}" srcOrd="0" destOrd="0" parTransId="{9CD5C6EE-0351-4DEC-9BB5-1EA90436D753}" sibTransId="{B6AE79B7-C204-4FDC-B349-9305CF19F840}"/>
    <dgm:cxn modelId="{E0C7C240-E221-4AA1-ABF5-813AEC8CEF1C}" srcId="{DA9BCDF9-84ED-42B6-BE04-5A0E2435143E}" destId="{B51B04D7-E640-4E77-8E37-1DC8D81C45E3}" srcOrd="7" destOrd="0" parTransId="{91FE1D1D-07C5-4C67-ABA3-CACAF1F3EEA1}" sibTransId="{8C8EEEEA-4E77-4EF0-8747-8EC0D33BD18F}"/>
    <dgm:cxn modelId="{F2FDD755-44ED-40AB-85A7-3ADAFB7EEB01}" type="presOf" srcId="{26B6ACD9-7113-4A02-AA77-CA8E0516E875}" destId="{A82AD6BB-6406-43C1-B27C-A5537EE8B210}" srcOrd="0" destOrd="5" presId="urn:microsoft.com/office/officeart/2005/8/layout/vList2"/>
    <dgm:cxn modelId="{A8CB0D4F-A7E8-46B5-8F61-493DD2847052}" type="presOf" srcId="{3B35C9B0-6BE6-4B55-AE8C-A6C91269B14C}" destId="{1A569596-BDA3-4558-AE6A-AF3AB5C7F7D1}" srcOrd="0" destOrd="0" presId="urn:microsoft.com/office/officeart/2005/8/layout/vList2"/>
    <dgm:cxn modelId="{2FF95E46-B78A-4366-A012-66D38F4F6DCF}" srcId="{41EA0202-46E2-4DE6-AD93-A6D241EDB98D}" destId="{71D6959F-F0DC-4FF8-8E8F-B3F407EF2D9D}" srcOrd="0" destOrd="0" parTransId="{E0CE871C-D484-44A9-AEE6-67B3B1C67C9A}" sibTransId="{43FF8A8A-0A21-4EA0-89AE-08CBDA728D97}"/>
    <dgm:cxn modelId="{09394DF4-CC8D-4FE6-81F0-09AB82C3F76B}" srcId="{A9FF696C-D96A-4BE3-ADC8-5DF26D1C54D7}" destId="{C3A1E13E-3E56-4E79-87F5-FA8531FBF648}" srcOrd="0" destOrd="0" parTransId="{1DDEE0A6-095F-4CDD-B12D-FCCF24F2ED12}" sibTransId="{F16CBD07-93CF-4681-B3A8-CB51EC2164B5}"/>
    <dgm:cxn modelId="{EB4CC7DF-5678-4478-9252-A2CB5037E592}" srcId="{DA9BCDF9-84ED-42B6-BE04-5A0E2435143E}" destId="{41EA0202-46E2-4DE6-AD93-A6D241EDB98D}" srcOrd="1" destOrd="0" parTransId="{C6EAC638-0218-4574-AAB2-972339BBE386}" sibTransId="{082A5969-3E41-4DCC-97CA-799D4FB7E8F7}"/>
    <dgm:cxn modelId="{447B58C8-EF86-45EA-AAE9-764F13054E04}" type="presOf" srcId="{B278B14A-93DB-499C-8D58-27ECC321B173}" destId="{09C086C6-9A18-43D3-8128-58E07770CE95}" srcOrd="0" destOrd="0" presId="urn:microsoft.com/office/officeart/2005/8/layout/vList2"/>
    <dgm:cxn modelId="{33CAFE3B-D801-40B9-9571-183E912E82A6}" type="presOf" srcId="{A3862F52-679A-4744-8713-688091E65534}" destId="{A82AD6BB-6406-43C1-B27C-A5537EE8B210}" srcOrd="0" destOrd="3" presId="urn:microsoft.com/office/officeart/2005/8/layout/vList2"/>
    <dgm:cxn modelId="{FF9343C8-130B-4949-8059-63D2D0E0CE22}" type="presOf" srcId="{A9FF696C-D96A-4BE3-ADC8-5DF26D1C54D7}" destId="{DB1AEB1B-05A8-48F7-AF50-0BEC08637C14}" srcOrd="0" destOrd="0" presId="urn:microsoft.com/office/officeart/2005/8/layout/vList2"/>
    <dgm:cxn modelId="{854ED42A-9647-4467-BCAA-3CAB44803374}" type="presOf" srcId="{A3961BEC-5595-4EA6-802D-0E0A0902E835}" destId="{E38EB150-FC69-4A85-893F-51D9ED49F90E}" srcOrd="0" destOrd="0" presId="urn:microsoft.com/office/officeart/2005/8/layout/vList2"/>
    <dgm:cxn modelId="{15526E31-0E74-4F75-9FEB-43D03262CE69}" type="presOf" srcId="{18753F39-E15F-4E75-9F34-5FEACF3C1599}" destId="{A82AD6BB-6406-43C1-B27C-A5537EE8B210}" srcOrd="0" destOrd="7" presId="urn:microsoft.com/office/officeart/2005/8/layout/vList2"/>
    <dgm:cxn modelId="{43264773-697B-4E71-B607-12BCF366576A}" srcId="{A9FF696C-D96A-4BE3-ADC8-5DF26D1C54D7}" destId="{C92BA9F1-9BB1-4AD3-A505-71903761E6B7}" srcOrd="2" destOrd="0" parTransId="{20581C3E-159D-4B13-A053-0EDD24C82578}" sibTransId="{1A86E45C-87FC-43DF-AFFB-87AAD6FA0FB3}"/>
    <dgm:cxn modelId="{23C688F5-F241-4506-8B34-A7D91A44BE23}" type="presParOf" srcId="{83DCA692-43F2-4458-9133-0B28567BF3DD}" destId="{DB1AEB1B-05A8-48F7-AF50-0BEC08637C14}" srcOrd="0" destOrd="0" presId="urn:microsoft.com/office/officeart/2005/8/layout/vList2"/>
    <dgm:cxn modelId="{807E49C7-4E10-4F35-BEB2-CA3483387100}" type="presParOf" srcId="{83DCA692-43F2-4458-9133-0B28567BF3DD}" destId="{A82AD6BB-6406-43C1-B27C-A5537EE8B210}" srcOrd="1" destOrd="0" presId="urn:microsoft.com/office/officeart/2005/8/layout/vList2"/>
    <dgm:cxn modelId="{83E7D256-5356-4098-9C01-4D4BF24FC166}" type="presParOf" srcId="{83DCA692-43F2-4458-9133-0B28567BF3DD}" destId="{72D5968E-36DD-4E51-BD4E-EA1F14815158}" srcOrd="2" destOrd="0" presId="urn:microsoft.com/office/officeart/2005/8/layout/vList2"/>
    <dgm:cxn modelId="{43EB6221-41AC-4A1E-BEC4-8651EE43A973}" type="presParOf" srcId="{83DCA692-43F2-4458-9133-0B28567BF3DD}" destId="{B25048BE-E453-4EE1-BADD-48D204B158E5}" srcOrd="3" destOrd="0" presId="urn:microsoft.com/office/officeart/2005/8/layout/vList2"/>
    <dgm:cxn modelId="{A7A4C585-A33B-41CD-A65B-C44E8522A263}" type="presParOf" srcId="{83DCA692-43F2-4458-9133-0B28567BF3DD}" destId="{10C7C4E6-E38F-4F25-8F03-6025BAE58A12}" srcOrd="4" destOrd="0" presId="urn:microsoft.com/office/officeart/2005/8/layout/vList2"/>
    <dgm:cxn modelId="{219D096A-7247-4FAB-A698-32B59022898A}" type="presParOf" srcId="{83DCA692-43F2-4458-9133-0B28567BF3DD}" destId="{30152713-047C-422C-AA5D-748BBE1ECAAC}" srcOrd="5" destOrd="0" presId="urn:microsoft.com/office/officeart/2005/8/layout/vList2"/>
    <dgm:cxn modelId="{1C090001-1894-4D63-878B-89ED6CB48574}" type="presParOf" srcId="{83DCA692-43F2-4458-9133-0B28567BF3DD}" destId="{1A569596-BDA3-4558-AE6A-AF3AB5C7F7D1}" srcOrd="6" destOrd="0" presId="urn:microsoft.com/office/officeart/2005/8/layout/vList2"/>
    <dgm:cxn modelId="{459741C7-A8F2-4D90-8EEC-4C6C5C32DFBD}" type="presParOf" srcId="{83DCA692-43F2-4458-9133-0B28567BF3DD}" destId="{5FA7B8C9-906A-4906-9534-FB9682DFDEA3}" srcOrd="7" destOrd="0" presId="urn:microsoft.com/office/officeart/2005/8/layout/vList2"/>
    <dgm:cxn modelId="{4F0AD562-AFCF-4904-B1D0-779260DCBF26}" type="presParOf" srcId="{83DCA692-43F2-4458-9133-0B28567BF3DD}" destId="{444FC8DB-1DC9-455E-862B-89A7F39500FB}" srcOrd="8" destOrd="0" presId="urn:microsoft.com/office/officeart/2005/8/layout/vList2"/>
    <dgm:cxn modelId="{CAEF2ED7-C88A-484D-89E3-2CD29CFC5C7B}" type="presParOf" srcId="{83DCA692-43F2-4458-9133-0B28567BF3DD}" destId="{09C086C6-9A18-43D3-8128-58E07770CE95}" srcOrd="9" destOrd="0" presId="urn:microsoft.com/office/officeart/2005/8/layout/vList2"/>
    <dgm:cxn modelId="{F19CCB89-8018-43DD-B453-B7E0CFAFC38F}" type="presParOf" srcId="{83DCA692-43F2-4458-9133-0B28567BF3DD}" destId="{E38EB150-FC69-4A85-893F-51D9ED49F90E}" srcOrd="10" destOrd="0" presId="urn:microsoft.com/office/officeart/2005/8/layout/vList2"/>
    <dgm:cxn modelId="{CE0CB67A-73D0-4D02-A413-33D06B7C58EE}" type="presParOf" srcId="{83DCA692-43F2-4458-9133-0B28567BF3DD}" destId="{4C96494E-8E13-40CC-BFEB-956498A27746}" srcOrd="11" destOrd="0" presId="urn:microsoft.com/office/officeart/2005/8/layout/vList2"/>
    <dgm:cxn modelId="{8322D2AA-D5FE-4FF5-9D18-2028461AF42A}" type="presParOf" srcId="{83DCA692-43F2-4458-9133-0B28567BF3DD}" destId="{7DE48DBB-B42A-41A8-94DA-555D06F546F8}" srcOrd="12" destOrd="0" presId="urn:microsoft.com/office/officeart/2005/8/layout/vList2"/>
    <dgm:cxn modelId="{CE7C59F8-4A5F-4746-94FC-7CF47AB5971B}" type="presParOf" srcId="{83DCA692-43F2-4458-9133-0B28567BF3DD}" destId="{11325C6C-376E-4565-99C5-8AD70F17BDCC}" srcOrd="13" destOrd="0" presId="urn:microsoft.com/office/officeart/2005/8/layout/vList2"/>
    <dgm:cxn modelId="{2736E5BE-FE38-464B-A8CF-CE407C9A2A90}" type="presParOf" srcId="{83DCA692-43F2-4458-9133-0B28567BF3DD}" destId="{19288A1E-D75B-4186-9D6B-71241C7B2B4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9B3E4BD6-9EBA-4B86-AB8A-13E7D5ECA56C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2F62DFF9-8BE4-4F30-9F64-8D205B9766E8}">
      <dgm:prSet phldrT="[Текст]"/>
      <dgm:spPr/>
      <dgm:t>
        <a:bodyPr/>
        <a:lstStyle/>
        <a:p>
          <a:r>
            <a:rPr lang="ru-RU" dirty="0"/>
            <a:t>Выполнены работы за счет средств социально-экономического развития:</a:t>
          </a:r>
        </a:p>
      </dgm:t>
    </dgm:pt>
    <dgm:pt modelId="{87C15671-9FF1-4CE5-940D-1974A180105D}" type="parTrans" cxnId="{BEECEF92-A54F-4E27-90BA-7CBC51EE3E21}">
      <dgm:prSet/>
      <dgm:spPr/>
      <dgm:t>
        <a:bodyPr/>
        <a:lstStyle/>
        <a:p>
          <a:endParaRPr lang="ru-RU"/>
        </a:p>
      </dgm:t>
    </dgm:pt>
    <dgm:pt modelId="{25C358A9-8154-4988-B1D0-A047CEB34EB7}" type="sibTrans" cxnId="{BEECEF92-A54F-4E27-90BA-7CBC51EE3E21}">
      <dgm:prSet/>
      <dgm:spPr/>
      <dgm:t>
        <a:bodyPr/>
        <a:lstStyle/>
        <a:p>
          <a:endParaRPr lang="ru-RU"/>
        </a:p>
      </dgm:t>
    </dgm:pt>
    <dgm:pt modelId="{8480AC4C-F822-41F6-AAF9-D8D2493449DA}">
      <dgm:prSet phldrT="[Текст]"/>
      <dgm:spPr/>
      <dgm:t>
        <a:bodyPr/>
        <a:lstStyle/>
        <a:p>
          <a:r>
            <a:rPr lang="ru-RU" dirty="0"/>
            <a:t>по благоустройству дворовой территории, по адресу: ул. 1-я </a:t>
          </a:r>
          <a:r>
            <a:rPr lang="ru-RU" dirty="0" err="1"/>
            <a:t>Вольская</a:t>
          </a:r>
          <a:r>
            <a:rPr lang="ru-RU" dirty="0"/>
            <a:t>, д. 1 (на сумму                      1 551 239,48 руб.);</a:t>
          </a:r>
        </a:p>
      </dgm:t>
    </dgm:pt>
    <dgm:pt modelId="{4A2D2993-3CCA-4C15-B8CA-9B303A028672}" type="parTrans" cxnId="{A45EE5CD-6355-4F1C-9B13-20D0A14AC7A1}">
      <dgm:prSet/>
      <dgm:spPr/>
      <dgm:t>
        <a:bodyPr/>
        <a:lstStyle/>
        <a:p>
          <a:endParaRPr lang="ru-RU"/>
        </a:p>
      </dgm:t>
    </dgm:pt>
    <dgm:pt modelId="{5AFCB9D3-0D6E-428B-8B97-6707AAE57C3C}" type="sibTrans" cxnId="{A45EE5CD-6355-4F1C-9B13-20D0A14AC7A1}">
      <dgm:prSet/>
      <dgm:spPr/>
      <dgm:t>
        <a:bodyPr/>
        <a:lstStyle/>
        <a:p>
          <a:endParaRPr lang="ru-RU"/>
        </a:p>
      </dgm:t>
    </dgm:pt>
    <dgm:pt modelId="{AC2F94E1-76CE-4774-8093-3F39366BED95}">
      <dgm:prSet phldrT="[Текст]"/>
      <dgm:spPr/>
      <dgm:t>
        <a:bodyPr/>
        <a:lstStyle/>
        <a:p>
          <a:r>
            <a:rPr lang="ru-RU" dirty="0"/>
            <a:t>по устройству резинового покрытия, по адресу: ул. </a:t>
          </a:r>
          <a:r>
            <a:rPr lang="ru-RU" dirty="0" err="1"/>
            <a:t>Недорубова</a:t>
          </a:r>
          <a:r>
            <a:rPr lang="ru-RU" dirty="0"/>
            <a:t>, д. 12 (на сумму 1 346 360,52 руб.).</a:t>
          </a:r>
        </a:p>
      </dgm:t>
    </dgm:pt>
    <dgm:pt modelId="{D900A64C-59D7-4D22-8848-3D9712B8EA30}" type="parTrans" cxnId="{CE3C6CB6-0954-4C94-BE3B-C8070FA2A9DC}">
      <dgm:prSet/>
      <dgm:spPr/>
      <dgm:t>
        <a:bodyPr/>
        <a:lstStyle/>
        <a:p>
          <a:endParaRPr lang="ru-RU"/>
        </a:p>
      </dgm:t>
    </dgm:pt>
    <dgm:pt modelId="{B6E7CFA8-0021-4278-8E4A-F772EFB5E8F6}" type="sibTrans" cxnId="{CE3C6CB6-0954-4C94-BE3B-C8070FA2A9DC}">
      <dgm:prSet/>
      <dgm:spPr/>
      <dgm:t>
        <a:bodyPr/>
        <a:lstStyle/>
        <a:p>
          <a:endParaRPr lang="ru-RU"/>
        </a:p>
      </dgm:t>
    </dgm:pt>
    <dgm:pt modelId="{0C8703C6-E117-405D-9FBE-343DE88F43EC}" type="pres">
      <dgm:prSet presAssocID="{9B3E4BD6-9EBA-4B86-AB8A-13E7D5ECA5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76A05B-2F9C-402F-91A3-B0EFA1453E14}" type="pres">
      <dgm:prSet presAssocID="{2F62DFF9-8BE4-4F30-9F64-8D205B9766E8}" presName="parentText" presStyleLbl="node1" presStyleIdx="0" presStyleCnt="1" custScaleY="465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C5426-9E2D-4443-958D-25343FAF8D29}" type="pres">
      <dgm:prSet presAssocID="{2F62DFF9-8BE4-4F30-9F64-8D205B9766E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0B3C60-4729-4609-8EA7-59B57E6DF78C}" type="presOf" srcId="{2F62DFF9-8BE4-4F30-9F64-8D205B9766E8}" destId="{5B76A05B-2F9C-402F-91A3-B0EFA1453E14}" srcOrd="0" destOrd="0" presId="urn:microsoft.com/office/officeart/2005/8/layout/vList2"/>
    <dgm:cxn modelId="{8ED445E5-66C1-4017-BB8B-6561CAEC9442}" type="presOf" srcId="{9B3E4BD6-9EBA-4B86-AB8A-13E7D5ECA56C}" destId="{0C8703C6-E117-405D-9FBE-343DE88F43EC}" srcOrd="0" destOrd="0" presId="urn:microsoft.com/office/officeart/2005/8/layout/vList2"/>
    <dgm:cxn modelId="{BEECEF92-A54F-4E27-90BA-7CBC51EE3E21}" srcId="{9B3E4BD6-9EBA-4B86-AB8A-13E7D5ECA56C}" destId="{2F62DFF9-8BE4-4F30-9F64-8D205B9766E8}" srcOrd="0" destOrd="0" parTransId="{87C15671-9FF1-4CE5-940D-1974A180105D}" sibTransId="{25C358A9-8154-4988-B1D0-A047CEB34EB7}"/>
    <dgm:cxn modelId="{9ABC2A97-03FA-4D6C-845C-E7083F53F5F5}" type="presOf" srcId="{8480AC4C-F822-41F6-AAF9-D8D2493449DA}" destId="{B51C5426-9E2D-4443-958D-25343FAF8D29}" srcOrd="0" destOrd="0" presId="urn:microsoft.com/office/officeart/2005/8/layout/vList2"/>
    <dgm:cxn modelId="{CE3C6CB6-0954-4C94-BE3B-C8070FA2A9DC}" srcId="{2F62DFF9-8BE4-4F30-9F64-8D205B9766E8}" destId="{AC2F94E1-76CE-4774-8093-3F39366BED95}" srcOrd="1" destOrd="0" parTransId="{D900A64C-59D7-4D22-8848-3D9712B8EA30}" sibTransId="{B6E7CFA8-0021-4278-8E4A-F772EFB5E8F6}"/>
    <dgm:cxn modelId="{A45EE5CD-6355-4F1C-9B13-20D0A14AC7A1}" srcId="{2F62DFF9-8BE4-4F30-9F64-8D205B9766E8}" destId="{8480AC4C-F822-41F6-AAF9-D8D2493449DA}" srcOrd="0" destOrd="0" parTransId="{4A2D2993-3CCA-4C15-B8CA-9B303A028672}" sibTransId="{5AFCB9D3-0D6E-428B-8B97-6707AAE57C3C}"/>
    <dgm:cxn modelId="{70AC1003-AB31-437F-A087-43318BE7CF28}" type="presOf" srcId="{AC2F94E1-76CE-4774-8093-3F39366BED95}" destId="{B51C5426-9E2D-4443-958D-25343FAF8D29}" srcOrd="0" destOrd="1" presId="urn:microsoft.com/office/officeart/2005/8/layout/vList2"/>
    <dgm:cxn modelId="{EAE77D5D-690C-49BA-8A29-80733199B2D1}" type="presParOf" srcId="{0C8703C6-E117-405D-9FBE-343DE88F43EC}" destId="{5B76A05B-2F9C-402F-91A3-B0EFA1453E14}" srcOrd="0" destOrd="0" presId="urn:microsoft.com/office/officeart/2005/8/layout/vList2"/>
    <dgm:cxn modelId="{FDFBAF39-1DCD-46EA-B4CC-99937FFB21AA}" type="presParOf" srcId="{0C8703C6-E117-405D-9FBE-343DE88F43EC}" destId="{B51C5426-9E2D-4443-958D-25343FAF8D2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2434DAEC-0E03-4695-BF5F-39A7617C34A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8C6E235-B1F1-492B-8DFF-F5E6F81C9304}">
      <dgm:prSet phldrT="[Текст]"/>
      <dgm:spPr/>
      <dgm:t>
        <a:bodyPr/>
        <a:lstStyle/>
        <a:p>
          <a:pPr algn="just"/>
          <a:r>
            <a:rPr lang="ru-RU" dirty="0"/>
            <a:t>В целях реализации городских программ города Москвы в 2021 году выполнены работы по благоустройству объектов, не подлежащие согласованию с Советом депутатов муниципального округа </a:t>
          </a:r>
          <a:r>
            <a:rPr lang="ru-RU" dirty="0" err="1"/>
            <a:t>Некрасовка</a:t>
          </a:r>
          <a:r>
            <a:rPr lang="ru-RU" dirty="0"/>
            <a:t>:</a:t>
          </a:r>
        </a:p>
      </dgm:t>
    </dgm:pt>
    <dgm:pt modelId="{965FB5CA-10A4-4E48-B632-361CC7963348}" type="parTrans" cxnId="{DA850F15-C43A-4556-9565-68BB678B53FF}">
      <dgm:prSet/>
      <dgm:spPr/>
      <dgm:t>
        <a:bodyPr/>
        <a:lstStyle/>
        <a:p>
          <a:pPr algn="just"/>
          <a:endParaRPr lang="ru-RU"/>
        </a:p>
      </dgm:t>
    </dgm:pt>
    <dgm:pt modelId="{50668653-38F3-4F3A-A904-4E4E31DA94BF}" type="sibTrans" cxnId="{DA850F15-C43A-4556-9565-68BB678B53FF}">
      <dgm:prSet/>
      <dgm:spPr/>
      <dgm:t>
        <a:bodyPr/>
        <a:lstStyle/>
        <a:p>
          <a:pPr algn="just"/>
          <a:endParaRPr lang="ru-RU"/>
        </a:p>
      </dgm:t>
    </dgm:pt>
    <dgm:pt modelId="{1428EF24-CB89-4097-B3B3-5C825A86FBA0}">
      <dgm:prSet phldrT="[Текст]"/>
      <dgm:spPr/>
      <dgm:t>
        <a:bodyPr/>
        <a:lstStyle/>
        <a:p>
          <a:pPr algn="just">
            <a:buFont typeface="+mj-lt"/>
            <a:buAutoNum type="arabicParenR"/>
          </a:pPr>
          <a:r>
            <a:rPr lang="ru-RU" dirty="0"/>
            <a:t> квартал, прилегающий к знаковому объекту и станции метро </a:t>
          </a:r>
          <a:r>
            <a:rPr lang="ru-RU" dirty="0" err="1"/>
            <a:t>Некрасовка</a:t>
          </a:r>
          <a:r>
            <a:rPr lang="ru-RU" dirty="0"/>
            <a:t> по 19 адресам  (ул. Покровская, д. 37, д. 39, д. 41; ул. Рождественская, д. 4, д. 6, д. 8, д. 12, д. 14, д. 15, д. 17, д. 19, корп. 1, д. 19, корп. 2, д. 21, корп. 2, д. 21, корп. 4, корп. 5, корп. 6; проспект Защитников Москвы, д. 1, д. 3, корп. 1, д. 11);</a:t>
          </a:r>
        </a:p>
      </dgm:t>
    </dgm:pt>
    <dgm:pt modelId="{CAE208F2-FD68-401A-947C-F95B5582EC7E}" type="parTrans" cxnId="{5BC0817F-FC57-410C-818A-55C69F35813E}">
      <dgm:prSet/>
      <dgm:spPr/>
      <dgm:t>
        <a:bodyPr/>
        <a:lstStyle/>
        <a:p>
          <a:pPr algn="just"/>
          <a:endParaRPr lang="ru-RU"/>
        </a:p>
      </dgm:t>
    </dgm:pt>
    <dgm:pt modelId="{9561BC91-A12A-4796-AF1C-5AA4E48384A9}" type="sibTrans" cxnId="{5BC0817F-FC57-410C-818A-55C69F35813E}">
      <dgm:prSet/>
      <dgm:spPr/>
      <dgm:t>
        <a:bodyPr/>
        <a:lstStyle/>
        <a:p>
          <a:pPr algn="just"/>
          <a:endParaRPr lang="ru-RU"/>
        </a:p>
      </dgm:t>
    </dgm:pt>
    <dgm:pt modelId="{A3ED68D7-6523-4F9B-9498-930087CFBED7}">
      <dgm:prSet/>
      <dgm:spPr/>
      <dgm:t>
        <a:bodyPr/>
        <a:lstStyle/>
        <a:p>
          <a:pPr algn="just">
            <a:buFont typeface="+mj-lt"/>
            <a:buAutoNum type="arabicParenR"/>
          </a:pPr>
          <a:r>
            <a:rPr lang="ru-RU" dirty="0"/>
            <a:t> знаковый объект «Некрасовский бульвар» по адресам: ул. Некрасовская, д. 5, д. 7, д. 9;</a:t>
          </a:r>
        </a:p>
      </dgm:t>
    </dgm:pt>
    <dgm:pt modelId="{EBA1E6A4-ED25-4469-A3E9-D6A840B700AB}" type="parTrans" cxnId="{8233E3AE-6B74-4103-AE6F-61816ABCBC10}">
      <dgm:prSet/>
      <dgm:spPr/>
      <dgm:t>
        <a:bodyPr/>
        <a:lstStyle/>
        <a:p>
          <a:pPr algn="just"/>
          <a:endParaRPr lang="ru-RU"/>
        </a:p>
      </dgm:t>
    </dgm:pt>
    <dgm:pt modelId="{041F8B8C-5A1E-416D-A53F-06F3B92D99DC}" type="sibTrans" cxnId="{8233E3AE-6B74-4103-AE6F-61816ABCBC10}">
      <dgm:prSet/>
      <dgm:spPr/>
      <dgm:t>
        <a:bodyPr/>
        <a:lstStyle/>
        <a:p>
          <a:pPr algn="just"/>
          <a:endParaRPr lang="ru-RU"/>
        </a:p>
      </dgm:t>
    </dgm:pt>
    <dgm:pt modelId="{44C08FEE-EDAB-4C30-AD4B-039FCDDC8F4C}">
      <dgm:prSet/>
      <dgm:spPr/>
      <dgm:t>
        <a:bodyPr/>
        <a:lstStyle/>
        <a:p>
          <a:pPr algn="just">
            <a:buFont typeface="+mj-lt"/>
            <a:buAutoNum type="arabicParenR"/>
          </a:pPr>
          <a:r>
            <a:rPr lang="ru-RU" dirty="0"/>
            <a:t> прилегающая территория к приюту для бездомных животных по адресу: 2-я Вольская, вл.17.</a:t>
          </a:r>
        </a:p>
      </dgm:t>
    </dgm:pt>
    <dgm:pt modelId="{226E0788-0FC0-4319-BF30-E52FFB343F75}" type="parTrans" cxnId="{BF5350FD-80E9-493A-81FC-02C33CCEA4BB}">
      <dgm:prSet/>
      <dgm:spPr/>
      <dgm:t>
        <a:bodyPr/>
        <a:lstStyle/>
        <a:p>
          <a:pPr algn="just"/>
          <a:endParaRPr lang="ru-RU"/>
        </a:p>
      </dgm:t>
    </dgm:pt>
    <dgm:pt modelId="{7AD7A90F-732A-4590-8E88-EEC355B15767}" type="sibTrans" cxnId="{BF5350FD-80E9-493A-81FC-02C33CCEA4BB}">
      <dgm:prSet/>
      <dgm:spPr/>
      <dgm:t>
        <a:bodyPr/>
        <a:lstStyle/>
        <a:p>
          <a:pPr algn="just"/>
          <a:endParaRPr lang="ru-RU"/>
        </a:p>
      </dgm:t>
    </dgm:pt>
    <dgm:pt modelId="{2FC9AAFF-47B0-4AAF-89D2-4DA642274799}" type="pres">
      <dgm:prSet presAssocID="{2434DAEC-0E03-4695-BF5F-39A7617C34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432915-AAC2-448E-AB8D-FC0A7E02F591}" type="pres">
      <dgm:prSet presAssocID="{E8C6E235-B1F1-492B-8DFF-F5E6F81C93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4594D-77D8-46C4-9CEB-7BC903A84B52}" type="pres">
      <dgm:prSet presAssocID="{E8C6E235-B1F1-492B-8DFF-F5E6F81C930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850F15-C43A-4556-9565-68BB678B53FF}" srcId="{2434DAEC-0E03-4695-BF5F-39A7617C34AF}" destId="{E8C6E235-B1F1-492B-8DFF-F5E6F81C9304}" srcOrd="0" destOrd="0" parTransId="{965FB5CA-10A4-4E48-B632-361CC7963348}" sibTransId="{50668653-38F3-4F3A-A904-4E4E31DA94BF}"/>
    <dgm:cxn modelId="{7BB2892D-7EAC-40D3-9DE8-C183BE3C0D4B}" type="presOf" srcId="{A3ED68D7-6523-4F9B-9498-930087CFBED7}" destId="{8274594D-77D8-46C4-9CEB-7BC903A84B52}" srcOrd="0" destOrd="1" presId="urn:microsoft.com/office/officeart/2005/8/layout/vList2"/>
    <dgm:cxn modelId="{BF5350FD-80E9-493A-81FC-02C33CCEA4BB}" srcId="{E8C6E235-B1F1-492B-8DFF-F5E6F81C9304}" destId="{44C08FEE-EDAB-4C30-AD4B-039FCDDC8F4C}" srcOrd="2" destOrd="0" parTransId="{226E0788-0FC0-4319-BF30-E52FFB343F75}" sibTransId="{7AD7A90F-732A-4590-8E88-EEC355B15767}"/>
    <dgm:cxn modelId="{5BC0817F-FC57-410C-818A-55C69F35813E}" srcId="{E8C6E235-B1F1-492B-8DFF-F5E6F81C9304}" destId="{1428EF24-CB89-4097-B3B3-5C825A86FBA0}" srcOrd="0" destOrd="0" parTransId="{CAE208F2-FD68-401A-947C-F95B5582EC7E}" sibTransId="{9561BC91-A12A-4796-AF1C-5AA4E48384A9}"/>
    <dgm:cxn modelId="{D478E00D-6E80-41F1-BCC9-FCA88E173E27}" type="presOf" srcId="{E8C6E235-B1F1-492B-8DFF-F5E6F81C9304}" destId="{93432915-AAC2-448E-AB8D-FC0A7E02F591}" srcOrd="0" destOrd="0" presId="urn:microsoft.com/office/officeart/2005/8/layout/vList2"/>
    <dgm:cxn modelId="{8233E3AE-6B74-4103-AE6F-61816ABCBC10}" srcId="{E8C6E235-B1F1-492B-8DFF-F5E6F81C9304}" destId="{A3ED68D7-6523-4F9B-9498-930087CFBED7}" srcOrd="1" destOrd="0" parTransId="{EBA1E6A4-ED25-4469-A3E9-D6A840B700AB}" sibTransId="{041F8B8C-5A1E-416D-A53F-06F3B92D99DC}"/>
    <dgm:cxn modelId="{70980AD4-7816-4E93-AE96-120C6398D062}" type="presOf" srcId="{44C08FEE-EDAB-4C30-AD4B-039FCDDC8F4C}" destId="{8274594D-77D8-46C4-9CEB-7BC903A84B52}" srcOrd="0" destOrd="2" presId="urn:microsoft.com/office/officeart/2005/8/layout/vList2"/>
    <dgm:cxn modelId="{49886D76-11CD-4A35-9E7D-01400F46637B}" type="presOf" srcId="{2434DAEC-0E03-4695-BF5F-39A7617C34AF}" destId="{2FC9AAFF-47B0-4AAF-89D2-4DA642274799}" srcOrd="0" destOrd="0" presId="urn:microsoft.com/office/officeart/2005/8/layout/vList2"/>
    <dgm:cxn modelId="{D6CCBD77-2AAF-4777-BDF6-511270E23E09}" type="presOf" srcId="{1428EF24-CB89-4097-B3B3-5C825A86FBA0}" destId="{8274594D-77D8-46C4-9CEB-7BC903A84B52}" srcOrd="0" destOrd="0" presId="urn:microsoft.com/office/officeart/2005/8/layout/vList2"/>
    <dgm:cxn modelId="{1003F70C-70BC-4E90-9E29-CCB8FF48951A}" type="presParOf" srcId="{2FC9AAFF-47B0-4AAF-89D2-4DA642274799}" destId="{93432915-AAC2-448E-AB8D-FC0A7E02F591}" srcOrd="0" destOrd="0" presId="urn:microsoft.com/office/officeart/2005/8/layout/vList2"/>
    <dgm:cxn modelId="{41BE9F04-D234-4405-BF7A-70598EEDAFD2}" type="presParOf" srcId="{2FC9AAFF-47B0-4AAF-89D2-4DA642274799}" destId="{8274594D-77D8-46C4-9CEB-7BC903A84B5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5E7088-7B50-469B-8C50-4A0F7F01116A}" type="doc">
      <dgm:prSet loTypeId="urn:microsoft.com/office/officeart/2005/8/layout/hList1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2332D1E0-58A6-4CA2-80A4-DBDDC991C1A5}">
      <dgm:prSet phldrT="[Текст]"/>
      <dgm:spPr/>
      <dgm:t>
        <a:bodyPr/>
        <a:lstStyle/>
        <a:p>
          <a:r>
            <a:rPr lang="ru-RU" b="1" dirty="0"/>
            <a:t>Привлечено к административной ответственности:</a:t>
          </a:r>
        </a:p>
      </dgm:t>
    </dgm:pt>
    <dgm:pt modelId="{62175C13-2550-48B6-B89D-A6857C595E34}" type="parTrans" cxnId="{29D53A49-09C2-4DD1-865C-CF99B3DF57F4}">
      <dgm:prSet/>
      <dgm:spPr/>
      <dgm:t>
        <a:bodyPr/>
        <a:lstStyle/>
        <a:p>
          <a:endParaRPr lang="ru-RU"/>
        </a:p>
      </dgm:t>
    </dgm:pt>
    <dgm:pt modelId="{C9566493-7442-4E53-9D09-1057957761A7}" type="sibTrans" cxnId="{29D53A49-09C2-4DD1-865C-CF99B3DF57F4}">
      <dgm:prSet/>
      <dgm:spPr/>
      <dgm:t>
        <a:bodyPr/>
        <a:lstStyle/>
        <a:p>
          <a:endParaRPr lang="ru-RU"/>
        </a:p>
      </dgm:t>
    </dgm:pt>
    <dgm:pt modelId="{C97ACC76-4264-4418-A179-9F1EFD47E46E}">
      <dgm:prSet phldrT="[Текст]"/>
      <dgm:spPr/>
      <dgm:t>
        <a:bodyPr/>
        <a:lstStyle/>
        <a:p>
          <a:r>
            <a:rPr lang="ru-RU"/>
            <a:t>23 несовершеннолетних (в 2020 – 12);</a:t>
          </a:r>
          <a:endParaRPr lang="ru-RU" dirty="0"/>
        </a:p>
      </dgm:t>
    </dgm:pt>
    <dgm:pt modelId="{7D6F5F0F-808D-4D7C-BFE1-68D6813212C6}" type="parTrans" cxnId="{1B242446-53AA-461C-BC89-979896E428FF}">
      <dgm:prSet/>
      <dgm:spPr/>
      <dgm:t>
        <a:bodyPr/>
        <a:lstStyle/>
        <a:p>
          <a:endParaRPr lang="ru-RU"/>
        </a:p>
      </dgm:t>
    </dgm:pt>
    <dgm:pt modelId="{F874E2E4-EEEC-4B37-BE56-0A59DD53B1CF}" type="sibTrans" cxnId="{1B242446-53AA-461C-BC89-979896E428FF}">
      <dgm:prSet/>
      <dgm:spPr/>
      <dgm:t>
        <a:bodyPr/>
        <a:lstStyle/>
        <a:p>
          <a:endParaRPr lang="ru-RU"/>
        </a:p>
      </dgm:t>
    </dgm:pt>
    <dgm:pt modelId="{BE7BCC12-5CB1-4E59-BB42-D610F32FC332}">
      <dgm:prSet phldrT="[Текст]"/>
      <dgm:spPr/>
      <dgm:t>
        <a:bodyPr/>
        <a:lstStyle/>
        <a:p>
          <a:r>
            <a:rPr lang="ru-RU" b="1" dirty="0"/>
            <a:t>Проводилась индивидуально-профилактическая работа в отношении:</a:t>
          </a:r>
        </a:p>
      </dgm:t>
    </dgm:pt>
    <dgm:pt modelId="{894BB16F-B621-4937-9C77-0BC7DEDB580C}" type="parTrans" cxnId="{B4FB41C5-FF7B-4A74-873B-70E9C1296B53}">
      <dgm:prSet/>
      <dgm:spPr/>
      <dgm:t>
        <a:bodyPr/>
        <a:lstStyle/>
        <a:p>
          <a:endParaRPr lang="ru-RU"/>
        </a:p>
      </dgm:t>
    </dgm:pt>
    <dgm:pt modelId="{2D7FE57C-354A-437F-8838-DFEB2E44ED2A}" type="sibTrans" cxnId="{B4FB41C5-FF7B-4A74-873B-70E9C1296B53}">
      <dgm:prSet/>
      <dgm:spPr/>
      <dgm:t>
        <a:bodyPr/>
        <a:lstStyle/>
        <a:p>
          <a:endParaRPr lang="ru-RU"/>
        </a:p>
      </dgm:t>
    </dgm:pt>
    <dgm:pt modelId="{56109ADF-AB9E-4DD9-B424-FCCF9795C819}">
      <dgm:prSet phldrT="[Текст]"/>
      <dgm:spPr/>
      <dgm:t>
        <a:bodyPr/>
        <a:lstStyle/>
        <a:p>
          <a:r>
            <a:rPr lang="ru-RU"/>
            <a:t>123 несовершеннолетних (в 2020 – 85);</a:t>
          </a:r>
          <a:endParaRPr lang="ru-RU" dirty="0"/>
        </a:p>
      </dgm:t>
    </dgm:pt>
    <dgm:pt modelId="{D5BBD9E1-222F-4DA1-96CD-BB5E295D1DB3}" type="parTrans" cxnId="{D5DA4CBB-ED69-4FD8-ABBF-6997FD8D7ABF}">
      <dgm:prSet/>
      <dgm:spPr/>
      <dgm:t>
        <a:bodyPr/>
        <a:lstStyle/>
        <a:p>
          <a:endParaRPr lang="ru-RU"/>
        </a:p>
      </dgm:t>
    </dgm:pt>
    <dgm:pt modelId="{DE2E920C-F200-460E-A297-08315105F33A}" type="sibTrans" cxnId="{D5DA4CBB-ED69-4FD8-ABBF-6997FD8D7ABF}">
      <dgm:prSet/>
      <dgm:spPr/>
      <dgm:t>
        <a:bodyPr/>
        <a:lstStyle/>
        <a:p>
          <a:endParaRPr lang="ru-RU"/>
        </a:p>
      </dgm:t>
    </dgm:pt>
    <dgm:pt modelId="{C68A1379-2E0F-4119-9288-47FA57E5002F}">
      <dgm:prSet phldrT="[Текст]"/>
      <dgm:spPr/>
      <dgm:t>
        <a:bodyPr/>
        <a:lstStyle/>
        <a:p>
          <a:r>
            <a:rPr lang="ru-RU" dirty="0"/>
            <a:t>41 семьи, находящейся в социально-опасном положении (в 2020 – 56).</a:t>
          </a:r>
        </a:p>
      </dgm:t>
    </dgm:pt>
    <dgm:pt modelId="{B6CF946E-A95C-4541-894B-BC41C43A9ADB}" type="parTrans" cxnId="{60FDFAD9-4E67-4E4A-8CE6-111C30B88E1A}">
      <dgm:prSet/>
      <dgm:spPr/>
      <dgm:t>
        <a:bodyPr/>
        <a:lstStyle/>
        <a:p>
          <a:endParaRPr lang="ru-RU"/>
        </a:p>
      </dgm:t>
    </dgm:pt>
    <dgm:pt modelId="{38188AAB-0B76-4438-97AD-C8A6E7535AA2}" type="sibTrans" cxnId="{60FDFAD9-4E67-4E4A-8CE6-111C30B88E1A}">
      <dgm:prSet/>
      <dgm:spPr/>
      <dgm:t>
        <a:bodyPr/>
        <a:lstStyle/>
        <a:p>
          <a:endParaRPr lang="ru-RU"/>
        </a:p>
      </dgm:t>
    </dgm:pt>
    <dgm:pt modelId="{C71A54C6-0679-4236-8072-819BD8A224C3}">
      <dgm:prSet phldrT="[Текст]"/>
      <dgm:spPr/>
      <dgm:t>
        <a:bodyPr/>
        <a:lstStyle/>
        <a:p>
          <a:r>
            <a:rPr lang="ru-RU" b="1" dirty="0"/>
            <a:t>Выявлено и поставлено на профилактический учет:</a:t>
          </a:r>
        </a:p>
      </dgm:t>
    </dgm:pt>
    <dgm:pt modelId="{05690870-7420-4FA3-B30A-F40E404518F8}" type="parTrans" cxnId="{EA80A00A-F634-4313-BCFA-1BDD6367123B}">
      <dgm:prSet/>
      <dgm:spPr/>
      <dgm:t>
        <a:bodyPr/>
        <a:lstStyle/>
        <a:p>
          <a:endParaRPr lang="ru-RU"/>
        </a:p>
      </dgm:t>
    </dgm:pt>
    <dgm:pt modelId="{CAE8B70B-9FDD-4AC9-9C4F-B6A208C865C5}" type="sibTrans" cxnId="{EA80A00A-F634-4313-BCFA-1BDD6367123B}">
      <dgm:prSet/>
      <dgm:spPr/>
      <dgm:t>
        <a:bodyPr/>
        <a:lstStyle/>
        <a:p>
          <a:endParaRPr lang="ru-RU"/>
        </a:p>
      </dgm:t>
    </dgm:pt>
    <dgm:pt modelId="{73CF79C1-89EB-4AE8-8606-0DC9E65AE406}">
      <dgm:prSet phldrT="[Текст]"/>
      <dgm:spPr/>
      <dgm:t>
        <a:bodyPr/>
        <a:lstStyle/>
        <a:p>
          <a:r>
            <a:rPr lang="ru-RU"/>
            <a:t>53 несовершеннолетних       ( в 2020 году – 39);</a:t>
          </a:r>
          <a:endParaRPr lang="ru-RU" dirty="0"/>
        </a:p>
      </dgm:t>
    </dgm:pt>
    <dgm:pt modelId="{878CF632-73E0-4952-B679-9A91DF9AF556}" type="parTrans" cxnId="{7E4B2DA1-4C9C-4864-B7C5-6D0E5D4DAB6B}">
      <dgm:prSet/>
      <dgm:spPr/>
      <dgm:t>
        <a:bodyPr/>
        <a:lstStyle/>
        <a:p>
          <a:endParaRPr lang="ru-RU"/>
        </a:p>
      </dgm:t>
    </dgm:pt>
    <dgm:pt modelId="{E8088D5B-ECE7-4E35-8A9D-91D3501C8BEA}" type="sibTrans" cxnId="{7E4B2DA1-4C9C-4864-B7C5-6D0E5D4DAB6B}">
      <dgm:prSet/>
      <dgm:spPr/>
      <dgm:t>
        <a:bodyPr/>
        <a:lstStyle/>
        <a:p>
          <a:endParaRPr lang="ru-RU"/>
        </a:p>
      </dgm:t>
    </dgm:pt>
    <dgm:pt modelId="{4B8964DF-6916-4061-8E51-CF00016DF0D7}">
      <dgm:prSet phldrT="[Текст]"/>
      <dgm:spPr/>
      <dgm:t>
        <a:bodyPr/>
        <a:lstStyle/>
        <a:p>
          <a:r>
            <a:rPr lang="ru-RU" dirty="0"/>
            <a:t>24 семьи, находящихся в социально-опасном положении                               (в 2020 году – 27).</a:t>
          </a:r>
        </a:p>
      </dgm:t>
    </dgm:pt>
    <dgm:pt modelId="{7D32E86C-E0C8-4A2C-91C6-C02B986E1BA5}" type="sibTrans" cxnId="{470D8DCA-A84E-4442-942E-78FA44E9699A}">
      <dgm:prSet/>
      <dgm:spPr/>
      <dgm:t>
        <a:bodyPr/>
        <a:lstStyle/>
        <a:p>
          <a:endParaRPr lang="ru-RU"/>
        </a:p>
      </dgm:t>
    </dgm:pt>
    <dgm:pt modelId="{4D68D3D1-75F0-482B-ADC0-323AF9ACC7E1}" type="parTrans" cxnId="{470D8DCA-A84E-4442-942E-78FA44E9699A}">
      <dgm:prSet/>
      <dgm:spPr/>
      <dgm:t>
        <a:bodyPr/>
        <a:lstStyle/>
        <a:p>
          <a:endParaRPr lang="ru-RU"/>
        </a:p>
      </dgm:t>
    </dgm:pt>
    <dgm:pt modelId="{051FA711-D74E-4282-A916-FF0D9493262E}">
      <dgm:prSet/>
      <dgm:spPr/>
      <dgm:t>
        <a:bodyPr/>
        <a:lstStyle/>
        <a:p>
          <a:r>
            <a:rPr lang="ru-RU" b="1" dirty="0"/>
            <a:t>Индивидуально-профилактическая работа прекращена в отношении:</a:t>
          </a:r>
        </a:p>
      </dgm:t>
    </dgm:pt>
    <dgm:pt modelId="{7E2E79F3-F72B-4ADD-91DB-3E26428BD472}" type="parTrans" cxnId="{E860584E-13D3-464E-B64C-07B3A708096A}">
      <dgm:prSet/>
      <dgm:spPr/>
      <dgm:t>
        <a:bodyPr/>
        <a:lstStyle/>
        <a:p>
          <a:endParaRPr lang="ru-RU"/>
        </a:p>
      </dgm:t>
    </dgm:pt>
    <dgm:pt modelId="{2653504B-B8FE-4186-917D-C9B1D0B7EB14}" type="sibTrans" cxnId="{E860584E-13D3-464E-B64C-07B3A708096A}">
      <dgm:prSet/>
      <dgm:spPr/>
      <dgm:t>
        <a:bodyPr/>
        <a:lstStyle/>
        <a:p>
          <a:endParaRPr lang="ru-RU"/>
        </a:p>
      </dgm:t>
    </dgm:pt>
    <dgm:pt modelId="{B7CBD6B7-F8BA-45D9-880F-70F19660E8A8}">
      <dgm:prSet/>
      <dgm:spPr/>
      <dgm:t>
        <a:bodyPr/>
        <a:lstStyle/>
        <a:p>
          <a:r>
            <a:rPr lang="ru-RU"/>
            <a:t>70 несовершеннолетних (в 2020 году – 54);</a:t>
          </a:r>
          <a:endParaRPr lang="ru-RU" dirty="0"/>
        </a:p>
      </dgm:t>
    </dgm:pt>
    <dgm:pt modelId="{2C71E9E0-6A59-4725-84F6-51807E12B7C5}" type="parTrans" cxnId="{737B5D59-27A9-4B4A-835F-D5422CBEBA04}">
      <dgm:prSet/>
      <dgm:spPr/>
      <dgm:t>
        <a:bodyPr/>
        <a:lstStyle/>
        <a:p>
          <a:endParaRPr lang="ru-RU"/>
        </a:p>
      </dgm:t>
    </dgm:pt>
    <dgm:pt modelId="{460BD7E8-24D0-4654-9589-BF2CC7CA8ABD}" type="sibTrans" cxnId="{737B5D59-27A9-4B4A-835F-D5422CBEBA04}">
      <dgm:prSet/>
      <dgm:spPr/>
      <dgm:t>
        <a:bodyPr/>
        <a:lstStyle/>
        <a:p>
          <a:endParaRPr lang="ru-RU"/>
        </a:p>
      </dgm:t>
    </dgm:pt>
    <dgm:pt modelId="{8DDFFB98-B49F-4DC7-B13C-D3C8978EF957}">
      <dgm:prSet/>
      <dgm:spPr/>
      <dgm:t>
        <a:bodyPr/>
        <a:lstStyle/>
        <a:p>
          <a:r>
            <a:rPr lang="ru-RU"/>
            <a:t>13 семей                               (в 2020 году – 28).</a:t>
          </a:r>
          <a:endParaRPr lang="ru-RU" dirty="0"/>
        </a:p>
      </dgm:t>
    </dgm:pt>
    <dgm:pt modelId="{FEDE1A74-4546-4ADA-B9F4-1B8EB18D1719}" type="parTrans" cxnId="{0EA45199-1B02-45F0-9E15-97D67ACC90A7}">
      <dgm:prSet/>
      <dgm:spPr/>
      <dgm:t>
        <a:bodyPr/>
        <a:lstStyle/>
        <a:p>
          <a:endParaRPr lang="ru-RU"/>
        </a:p>
      </dgm:t>
    </dgm:pt>
    <dgm:pt modelId="{D589D075-F538-4072-B1A5-123C19424D22}" type="sibTrans" cxnId="{0EA45199-1B02-45F0-9E15-97D67ACC90A7}">
      <dgm:prSet/>
      <dgm:spPr/>
      <dgm:t>
        <a:bodyPr/>
        <a:lstStyle/>
        <a:p>
          <a:endParaRPr lang="ru-RU"/>
        </a:p>
      </dgm:t>
    </dgm:pt>
    <dgm:pt modelId="{075969A4-24E7-4C9F-AFEC-B54FDDB309E5}">
      <dgm:prSet phldrT="[Текст]"/>
      <dgm:spPr/>
      <dgm:t>
        <a:bodyPr/>
        <a:lstStyle/>
        <a:p>
          <a:r>
            <a:rPr lang="ru-RU" dirty="0"/>
            <a:t>16 родителей/законных представителей                   ( в 2020 – 43).</a:t>
          </a:r>
        </a:p>
      </dgm:t>
    </dgm:pt>
    <dgm:pt modelId="{09BE5810-A50F-4538-BB73-74A306752643}" type="sibTrans" cxnId="{4699E120-BD05-457F-B865-6070075F31A8}">
      <dgm:prSet/>
      <dgm:spPr/>
      <dgm:t>
        <a:bodyPr/>
        <a:lstStyle/>
        <a:p>
          <a:endParaRPr lang="ru-RU"/>
        </a:p>
      </dgm:t>
    </dgm:pt>
    <dgm:pt modelId="{26DCE7A1-46BD-416E-8606-492089B6A1DD}" type="parTrans" cxnId="{4699E120-BD05-457F-B865-6070075F31A8}">
      <dgm:prSet/>
      <dgm:spPr/>
      <dgm:t>
        <a:bodyPr/>
        <a:lstStyle/>
        <a:p>
          <a:endParaRPr lang="ru-RU"/>
        </a:p>
      </dgm:t>
    </dgm:pt>
    <dgm:pt modelId="{475A8545-7A72-45F8-BDCE-36BB4077442A}" type="pres">
      <dgm:prSet presAssocID="{7C5E7088-7B50-469B-8C50-4A0F7F0111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9562CB-1365-4108-96B4-F4AF8C26336E}" type="pres">
      <dgm:prSet presAssocID="{2332D1E0-58A6-4CA2-80A4-DBDDC991C1A5}" presName="composite" presStyleCnt="0"/>
      <dgm:spPr/>
    </dgm:pt>
    <dgm:pt modelId="{9AF604D4-EC1B-4165-AA2F-52B627188FA4}" type="pres">
      <dgm:prSet presAssocID="{2332D1E0-58A6-4CA2-80A4-DBDDC991C1A5}" presName="parTx" presStyleLbl="alignNode1" presStyleIdx="0" presStyleCnt="4" custLinFactY="-5396" custLinFactNeighborX="8692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FA929-C525-4C3A-80FA-03586A261CCF}" type="pres">
      <dgm:prSet presAssocID="{2332D1E0-58A6-4CA2-80A4-DBDDC991C1A5}" presName="desTx" presStyleLbl="alignAccFollowNode1" presStyleIdx="0" presStyleCnt="4" custLinFactNeighborX="86596" custLinFactNeighborY="-68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129F5-AE5D-4D65-8ED2-09F2D02595FE}" type="pres">
      <dgm:prSet presAssocID="{C9566493-7442-4E53-9D09-1057957761A7}" presName="space" presStyleCnt="0"/>
      <dgm:spPr/>
    </dgm:pt>
    <dgm:pt modelId="{42896DC8-EC2C-4010-9110-A92169F142AD}" type="pres">
      <dgm:prSet presAssocID="{BE7BCC12-5CB1-4E59-BB42-D610F32FC332}" presName="composite" presStyleCnt="0"/>
      <dgm:spPr/>
    </dgm:pt>
    <dgm:pt modelId="{03C935A3-558F-496C-B32B-691089769ABD}" type="pres">
      <dgm:prSet presAssocID="{BE7BCC12-5CB1-4E59-BB42-D610F32FC332}" presName="parTx" presStyleLbl="alignNode1" presStyleIdx="1" presStyleCnt="4" custLinFactX="49000" custLinFactY="-4550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CB084-0F27-45C3-8E23-F92AC54EA6A8}" type="pres">
      <dgm:prSet presAssocID="{BE7BCC12-5CB1-4E59-BB42-D610F32FC332}" presName="desTx" presStyleLbl="alignAccFollowNode1" presStyleIdx="1" presStyleCnt="4" custLinFactX="49000" custLinFactNeighborX="100000" custLinFactNeighborY="-67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A46922-1A90-4745-B398-9EBEF0042C11}" type="pres">
      <dgm:prSet presAssocID="{2D7FE57C-354A-437F-8838-DFEB2E44ED2A}" presName="space" presStyleCnt="0"/>
      <dgm:spPr/>
    </dgm:pt>
    <dgm:pt modelId="{9C0ADE50-31AE-4333-AAE8-FDE4EAEC6C84}" type="pres">
      <dgm:prSet presAssocID="{C71A54C6-0679-4236-8072-819BD8A224C3}" presName="composite" presStyleCnt="0"/>
      <dgm:spPr/>
    </dgm:pt>
    <dgm:pt modelId="{0B6D1915-CAF3-4E8A-B6E9-EA7F6F84C47A}" type="pres">
      <dgm:prSet presAssocID="{C71A54C6-0679-4236-8072-819BD8A224C3}" presName="parTx" presStyleLbl="alignNode1" presStyleIdx="2" presStyleCnt="4" custLinFactX="-41191" custLinFactY="81528" custLinFactNeighborX="-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AFEC3-32BC-4402-83CA-D53578DB48AA}" type="pres">
      <dgm:prSet presAssocID="{C71A54C6-0679-4236-8072-819BD8A224C3}" presName="desTx" presStyleLbl="alignAccFollowNode1" presStyleIdx="2" presStyleCnt="4" custLinFactX="-41191" custLinFactY="16689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942A3-DC2D-468E-94B9-FE1BA031C0CB}" type="pres">
      <dgm:prSet presAssocID="{CAE8B70B-9FDD-4AC9-9C4F-B6A208C865C5}" presName="space" presStyleCnt="0"/>
      <dgm:spPr/>
    </dgm:pt>
    <dgm:pt modelId="{17FE3887-BB66-4476-92C0-EA32C281F89C}" type="pres">
      <dgm:prSet presAssocID="{051FA711-D74E-4282-A916-FF0D9493262E}" presName="composite" presStyleCnt="0"/>
      <dgm:spPr/>
    </dgm:pt>
    <dgm:pt modelId="{B0EDB15A-ECBD-4BCE-BDDB-E84F2EFAAD15}" type="pres">
      <dgm:prSet presAssocID="{051FA711-D74E-4282-A916-FF0D9493262E}" presName="parTx" presStyleLbl="alignNode1" presStyleIdx="3" presStyleCnt="4" custLinFactY="84065" custLinFactNeighborX="-78941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E3722-35A2-4864-8AAD-A743D581A0C3}" type="pres">
      <dgm:prSet presAssocID="{051FA711-D74E-4282-A916-FF0D9493262E}" presName="desTx" presStyleLbl="alignAccFollowNode1" presStyleIdx="3" presStyleCnt="4" custLinFactY="17019" custLinFactNeighborX="-794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D8A78E-8145-4CE4-8223-8D312E406721}" type="presOf" srcId="{B7CBD6B7-F8BA-45D9-880F-70F19660E8A8}" destId="{9FEE3722-35A2-4864-8AAD-A743D581A0C3}" srcOrd="0" destOrd="0" presId="urn:microsoft.com/office/officeart/2005/8/layout/hList1"/>
    <dgm:cxn modelId="{0305B2BD-E7D2-40E9-9996-CCCC39805BDA}" type="presOf" srcId="{2332D1E0-58A6-4CA2-80A4-DBDDC991C1A5}" destId="{9AF604D4-EC1B-4165-AA2F-52B627188FA4}" srcOrd="0" destOrd="0" presId="urn:microsoft.com/office/officeart/2005/8/layout/hList1"/>
    <dgm:cxn modelId="{3E4C7176-DB63-4627-89FD-9A8F6836B8CA}" type="presOf" srcId="{C71A54C6-0679-4236-8072-819BD8A224C3}" destId="{0B6D1915-CAF3-4E8A-B6E9-EA7F6F84C47A}" srcOrd="0" destOrd="0" presId="urn:microsoft.com/office/officeart/2005/8/layout/hList1"/>
    <dgm:cxn modelId="{5E4511D3-3469-42AC-B0FA-EFB1ECF6AA85}" type="presOf" srcId="{051FA711-D74E-4282-A916-FF0D9493262E}" destId="{B0EDB15A-ECBD-4BCE-BDDB-E84F2EFAAD15}" srcOrd="0" destOrd="0" presId="urn:microsoft.com/office/officeart/2005/8/layout/hList1"/>
    <dgm:cxn modelId="{60FDFAD9-4E67-4E4A-8CE6-111C30B88E1A}" srcId="{BE7BCC12-5CB1-4E59-BB42-D610F32FC332}" destId="{C68A1379-2E0F-4119-9288-47FA57E5002F}" srcOrd="1" destOrd="0" parTransId="{B6CF946E-A95C-4541-894B-BC41C43A9ADB}" sibTransId="{38188AAB-0B76-4438-97AD-C8A6E7535AA2}"/>
    <dgm:cxn modelId="{470D8DCA-A84E-4442-942E-78FA44E9699A}" srcId="{C71A54C6-0679-4236-8072-819BD8A224C3}" destId="{4B8964DF-6916-4061-8E51-CF00016DF0D7}" srcOrd="1" destOrd="0" parTransId="{4D68D3D1-75F0-482B-ADC0-323AF9ACC7E1}" sibTransId="{7D32E86C-E0C8-4A2C-91C6-C02B986E1BA5}"/>
    <dgm:cxn modelId="{EA80A00A-F634-4313-BCFA-1BDD6367123B}" srcId="{7C5E7088-7B50-469B-8C50-4A0F7F01116A}" destId="{C71A54C6-0679-4236-8072-819BD8A224C3}" srcOrd="2" destOrd="0" parTransId="{05690870-7420-4FA3-B30A-F40E404518F8}" sibTransId="{CAE8B70B-9FDD-4AC9-9C4F-B6A208C865C5}"/>
    <dgm:cxn modelId="{29D53A49-09C2-4DD1-865C-CF99B3DF57F4}" srcId="{7C5E7088-7B50-469B-8C50-4A0F7F01116A}" destId="{2332D1E0-58A6-4CA2-80A4-DBDDC991C1A5}" srcOrd="0" destOrd="0" parTransId="{62175C13-2550-48B6-B89D-A6857C595E34}" sibTransId="{C9566493-7442-4E53-9D09-1057957761A7}"/>
    <dgm:cxn modelId="{DE5402CD-AB3E-469C-867C-856D205DA52F}" type="presOf" srcId="{BE7BCC12-5CB1-4E59-BB42-D610F32FC332}" destId="{03C935A3-558F-496C-B32B-691089769ABD}" srcOrd="0" destOrd="0" presId="urn:microsoft.com/office/officeart/2005/8/layout/hList1"/>
    <dgm:cxn modelId="{7E4B2DA1-4C9C-4864-B7C5-6D0E5D4DAB6B}" srcId="{C71A54C6-0679-4236-8072-819BD8A224C3}" destId="{73CF79C1-89EB-4AE8-8606-0DC9E65AE406}" srcOrd="0" destOrd="0" parTransId="{878CF632-73E0-4952-B679-9A91DF9AF556}" sibTransId="{E8088D5B-ECE7-4E35-8A9D-91D3501C8BEA}"/>
    <dgm:cxn modelId="{DEEC4C05-64FE-43E4-88AD-D0B29C129AF6}" type="presOf" srcId="{73CF79C1-89EB-4AE8-8606-0DC9E65AE406}" destId="{E9CAFEC3-32BC-4402-83CA-D53578DB48AA}" srcOrd="0" destOrd="0" presId="urn:microsoft.com/office/officeart/2005/8/layout/hList1"/>
    <dgm:cxn modelId="{1B242446-53AA-461C-BC89-979896E428FF}" srcId="{2332D1E0-58A6-4CA2-80A4-DBDDC991C1A5}" destId="{C97ACC76-4264-4418-A179-9F1EFD47E46E}" srcOrd="0" destOrd="0" parTransId="{7D6F5F0F-808D-4D7C-BFE1-68D6813212C6}" sibTransId="{F874E2E4-EEEC-4B37-BE56-0A59DD53B1CF}"/>
    <dgm:cxn modelId="{B4FB41C5-FF7B-4A74-873B-70E9C1296B53}" srcId="{7C5E7088-7B50-469B-8C50-4A0F7F01116A}" destId="{BE7BCC12-5CB1-4E59-BB42-D610F32FC332}" srcOrd="1" destOrd="0" parTransId="{894BB16F-B621-4937-9C77-0BC7DEDB580C}" sibTransId="{2D7FE57C-354A-437F-8838-DFEB2E44ED2A}"/>
    <dgm:cxn modelId="{0EA45199-1B02-45F0-9E15-97D67ACC90A7}" srcId="{051FA711-D74E-4282-A916-FF0D9493262E}" destId="{8DDFFB98-B49F-4DC7-B13C-D3C8978EF957}" srcOrd="1" destOrd="0" parTransId="{FEDE1A74-4546-4ADA-B9F4-1B8EB18D1719}" sibTransId="{D589D075-F538-4072-B1A5-123C19424D22}"/>
    <dgm:cxn modelId="{E1AB996D-A6BF-41C2-9BE0-1C34F235BF65}" type="presOf" srcId="{C97ACC76-4264-4418-A179-9F1EFD47E46E}" destId="{24AFA929-C525-4C3A-80FA-03586A261CCF}" srcOrd="0" destOrd="0" presId="urn:microsoft.com/office/officeart/2005/8/layout/hList1"/>
    <dgm:cxn modelId="{D5DA4CBB-ED69-4FD8-ABBF-6997FD8D7ABF}" srcId="{BE7BCC12-5CB1-4E59-BB42-D610F32FC332}" destId="{56109ADF-AB9E-4DD9-B424-FCCF9795C819}" srcOrd="0" destOrd="0" parTransId="{D5BBD9E1-222F-4DA1-96CD-BB5E295D1DB3}" sibTransId="{DE2E920C-F200-460E-A297-08315105F33A}"/>
    <dgm:cxn modelId="{E860584E-13D3-464E-B64C-07B3A708096A}" srcId="{7C5E7088-7B50-469B-8C50-4A0F7F01116A}" destId="{051FA711-D74E-4282-A916-FF0D9493262E}" srcOrd="3" destOrd="0" parTransId="{7E2E79F3-F72B-4ADD-91DB-3E26428BD472}" sibTransId="{2653504B-B8FE-4186-917D-C9B1D0B7EB14}"/>
    <dgm:cxn modelId="{023624C2-C247-4E16-9A96-17AABFE25570}" type="presOf" srcId="{7C5E7088-7B50-469B-8C50-4A0F7F01116A}" destId="{475A8545-7A72-45F8-BDCE-36BB4077442A}" srcOrd="0" destOrd="0" presId="urn:microsoft.com/office/officeart/2005/8/layout/hList1"/>
    <dgm:cxn modelId="{D9C6D4B9-5EF9-4C66-84F8-3A40FF92059E}" type="presOf" srcId="{4B8964DF-6916-4061-8E51-CF00016DF0D7}" destId="{E9CAFEC3-32BC-4402-83CA-D53578DB48AA}" srcOrd="0" destOrd="1" presId="urn:microsoft.com/office/officeart/2005/8/layout/hList1"/>
    <dgm:cxn modelId="{4699E120-BD05-457F-B865-6070075F31A8}" srcId="{2332D1E0-58A6-4CA2-80A4-DBDDC991C1A5}" destId="{075969A4-24E7-4C9F-AFEC-B54FDDB309E5}" srcOrd="1" destOrd="0" parTransId="{26DCE7A1-46BD-416E-8606-492089B6A1DD}" sibTransId="{09BE5810-A50F-4538-BB73-74A306752643}"/>
    <dgm:cxn modelId="{9BA72F5A-B746-49E4-AB20-D5F714590A50}" type="presOf" srcId="{56109ADF-AB9E-4DD9-B424-FCCF9795C819}" destId="{7DDCB084-0F27-45C3-8E23-F92AC54EA6A8}" srcOrd="0" destOrd="0" presId="urn:microsoft.com/office/officeart/2005/8/layout/hList1"/>
    <dgm:cxn modelId="{737B5D59-27A9-4B4A-835F-D5422CBEBA04}" srcId="{051FA711-D74E-4282-A916-FF0D9493262E}" destId="{B7CBD6B7-F8BA-45D9-880F-70F19660E8A8}" srcOrd="0" destOrd="0" parTransId="{2C71E9E0-6A59-4725-84F6-51807E12B7C5}" sibTransId="{460BD7E8-24D0-4654-9589-BF2CC7CA8ABD}"/>
    <dgm:cxn modelId="{C290E589-AA7F-40A6-A03C-A53ABE3984E1}" type="presOf" srcId="{C68A1379-2E0F-4119-9288-47FA57E5002F}" destId="{7DDCB084-0F27-45C3-8E23-F92AC54EA6A8}" srcOrd="0" destOrd="1" presId="urn:microsoft.com/office/officeart/2005/8/layout/hList1"/>
    <dgm:cxn modelId="{189E643A-A888-4ECB-A726-27A9F48C4581}" type="presOf" srcId="{075969A4-24E7-4C9F-AFEC-B54FDDB309E5}" destId="{24AFA929-C525-4C3A-80FA-03586A261CCF}" srcOrd="0" destOrd="1" presId="urn:microsoft.com/office/officeart/2005/8/layout/hList1"/>
    <dgm:cxn modelId="{574C9F6B-226A-480A-8A04-00621F05E947}" type="presOf" srcId="{8DDFFB98-B49F-4DC7-B13C-D3C8978EF957}" destId="{9FEE3722-35A2-4864-8AAD-A743D581A0C3}" srcOrd="0" destOrd="1" presId="urn:microsoft.com/office/officeart/2005/8/layout/hList1"/>
    <dgm:cxn modelId="{C0C0A238-9B43-4D1E-8417-730BD5CD98F1}" type="presParOf" srcId="{475A8545-7A72-45F8-BDCE-36BB4077442A}" destId="{5B9562CB-1365-4108-96B4-F4AF8C26336E}" srcOrd="0" destOrd="0" presId="urn:microsoft.com/office/officeart/2005/8/layout/hList1"/>
    <dgm:cxn modelId="{15839F67-B1A5-4DCB-ABAF-A670EB2F4B5A}" type="presParOf" srcId="{5B9562CB-1365-4108-96B4-F4AF8C26336E}" destId="{9AF604D4-EC1B-4165-AA2F-52B627188FA4}" srcOrd="0" destOrd="0" presId="urn:microsoft.com/office/officeart/2005/8/layout/hList1"/>
    <dgm:cxn modelId="{933353CD-0068-421F-8283-B5403C310DEB}" type="presParOf" srcId="{5B9562CB-1365-4108-96B4-F4AF8C26336E}" destId="{24AFA929-C525-4C3A-80FA-03586A261CCF}" srcOrd="1" destOrd="0" presId="urn:microsoft.com/office/officeart/2005/8/layout/hList1"/>
    <dgm:cxn modelId="{FE41D636-8601-485F-9348-610343392027}" type="presParOf" srcId="{475A8545-7A72-45F8-BDCE-36BB4077442A}" destId="{9F9129F5-AE5D-4D65-8ED2-09F2D02595FE}" srcOrd="1" destOrd="0" presId="urn:microsoft.com/office/officeart/2005/8/layout/hList1"/>
    <dgm:cxn modelId="{80636AF9-621C-4C2E-826C-D6E433499ADC}" type="presParOf" srcId="{475A8545-7A72-45F8-BDCE-36BB4077442A}" destId="{42896DC8-EC2C-4010-9110-A92169F142AD}" srcOrd="2" destOrd="0" presId="urn:microsoft.com/office/officeart/2005/8/layout/hList1"/>
    <dgm:cxn modelId="{AEBCB8AC-AB6E-4CBD-8D37-7ABDD5B1B9AC}" type="presParOf" srcId="{42896DC8-EC2C-4010-9110-A92169F142AD}" destId="{03C935A3-558F-496C-B32B-691089769ABD}" srcOrd="0" destOrd="0" presId="urn:microsoft.com/office/officeart/2005/8/layout/hList1"/>
    <dgm:cxn modelId="{01C6DBE0-D455-4E5E-B4C1-0C969080BD7E}" type="presParOf" srcId="{42896DC8-EC2C-4010-9110-A92169F142AD}" destId="{7DDCB084-0F27-45C3-8E23-F92AC54EA6A8}" srcOrd="1" destOrd="0" presId="urn:microsoft.com/office/officeart/2005/8/layout/hList1"/>
    <dgm:cxn modelId="{53F29641-5E13-4E01-A9B1-3B62F2E9D5C4}" type="presParOf" srcId="{475A8545-7A72-45F8-BDCE-36BB4077442A}" destId="{85A46922-1A90-4745-B398-9EBEF0042C11}" srcOrd="3" destOrd="0" presId="urn:microsoft.com/office/officeart/2005/8/layout/hList1"/>
    <dgm:cxn modelId="{1B13C402-076D-4119-82D9-E78DAA9129F6}" type="presParOf" srcId="{475A8545-7A72-45F8-BDCE-36BB4077442A}" destId="{9C0ADE50-31AE-4333-AAE8-FDE4EAEC6C84}" srcOrd="4" destOrd="0" presId="urn:microsoft.com/office/officeart/2005/8/layout/hList1"/>
    <dgm:cxn modelId="{B4B950A2-FB1F-4E90-85D6-18DC89B14D5D}" type="presParOf" srcId="{9C0ADE50-31AE-4333-AAE8-FDE4EAEC6C84}" destId="{0B6D1915-CAF3-4E8A-B6E9-EA7F6F84C47A}" srcOrd="0" destOrd="0" presId="urn:microsoft.com/office/officeart/2005/8/layout/hList1"/>
    <dgm:cxn modelId="{9175F79F-2B61-472F-9DF6-7F66523D56F5}" type="presParOf" srcId="{9C0ADE50-31AE-4333-AAE8-FDE4EAEC6C84}" destId="{E9CAFEC3-32BC-4402-83CA-D53578DB48AA}" srcOrd="1" destOrd="0" presId="urn:microsoft.com/office/officeart/2005/8/layout/hList1"/>
    <dgm:cxn modelId="{36D1ABE2-898E-48D1-B8F7-2471B2E24CFD}" type="presParOf" srcId="{475A8545-7A72-45F8-BDCE-36BB4077442A}" destId="{6E6942A3-DC2D-468E-94B9-FE1BA031C0CB}" srcOrd="5" destOrd="0" presId="urn:microsoft.com/office/officeart/2005/8/layout/hList1"/>
    <dgm:cxn modelId="{AB8A25CB-A86E-4AE9-AEBA-BF148D7AB73D}" type="presParOf" srcId="{475A8545-7A72-45F8-BDCE-36BB4077442A}" destId="{17FE3887-BB66-4476-92C0-EA32C281F89C}" srcOrd="6" destOrd="0" presId="urn:microsoft.com/office/officeart/2005/8/layout/hList1"/>
    <dgm:cxn modelId="{BEB313F9-D65A-4563-9FBA-9F639D7E5854}" type="presParOf" srcId="{17FE3887-BB66-4476-92C0-EA32C281F89C}" destId="{B0EDB15A-ECBD-4BCE-BDDB-E84F2EFAAD15}" srcOrd="0" destOrd="0" presId="urn:microsoft.com/office/officeart/2005/8/layout/hList1"/>
    <dgm:cxn modelId="{6EBFCE12-AD96-42D4-940B-339C76EED3CE}" type="presParOf" srcId="{17FE3887-BB66-4476-92C0-EA32C281F89C}" destId="{9FEE3722-35A2-4864-8AAD-A743D581A0C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FA2C127D-12D4-475A-831D-5FCAD0F43D1A}" type="doc">
      <dgm:prSet loTypeId="urn:microsoft.com/office/officeart/2008/layout/VerticalCircle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36357DB-EA8E-492A-90B7-FB7C301DDC3C}">
      <dgm:prSet phldrT="[Текст]" custT="1"/>
      <dgm:spPr/>
      <dgm:t>
        <a:bodyPr/>
        <a:lstStyle/>
        <a:p>
          <a:r>
            <a:rPr lang="ru-RU" sz="1400" dirty="0"/>
            <a:t>ул. 1-я </a:t>
          </a:r>
          <a:r>
            <a:rPr lang="ru-RU" sz="1400" dirty="0" err="1"/>
            <a:t>Вольская</a:t>
          </a:r>
          <a:r>
            <a:rPr lang="ru-RU" sz="1400" dirty="0"/>
            <a:t>, д. 16, </a:t>
          </a:r>
        </a:p>
      </dgm:t>
    </dgm:pt>
    <dgm:pt modelId="{EC46B781-BB8B-4D1C-81C0-2A6A68AEC44F}" type="parTrans" cxnId="{793ECC6F-0472-4F11-8656-1B7A9176743A}">
      <dgm:prSet/>
      <dgm:spPr/>
      <dgm:t>
        <a:bodyPr/>
        <a:lstStyle/>
        <a:p>
          <a:endParaRPr lang="ru-RU" sz="1400"/>
        </a:p>
      </dgm:t>
    </dgm:pt>
    <dgm:pt modelId="{5F7981F3-A301-47ED-AF2A-AC7EF755264D}" type="sibTrans" cxnId="{793ECC6F-0472-4F11-8656-1B7A9176743A}">
      <dgm:prSet/>
      <dgm:spPr/>
      <dgm:t>
        <a:bodyPr/>
        <a:lstStyle/>
        <a:p>
          <a:endParaRPr lang="ru-RU" sz="1400"/>
        </a:p>
      </dgm:t>
    </dgm:pt>
    <dgm:pt modelId="{434E33DA-7C9F-4E7B-AC87-4D124C76024A}">
      <dgm:prSet custT="1"/>
      <dgm:spPr/>
      <dgm:t>
        <a:bodyPr/>
        <a:lstStyle/>
        <a:p>
          <a:r>
            <a:rPr lang="ru-RU" sz="1400" dirty="0"/>
            <a:t>ул. 1-я </a:t>
          </a:r>
          <a:r>
            <a:rPr lang="ru-RU" sz="1400" dirty="0" err="1"/>
            <a:t>Вольская</a:t>
          </a:r>
          <a:r>
            <a:rPr lang="ru-RU" sz="1400" dirty="0"/>
            <a:t>, д. 17, к. 1,</a:t>
          </a:r>
        </a:p>
      </dgm:t>
    </dgm:pt>
    <dgm:pt modelId="{BC4C9F42-4569-4186-915A-9B07C69A7730}" type="parTrans" cxnId="{2A76635B-DE98-45DB-ACD9-176AE97EB3B5}">
      <dgm:prSet/>
      <dgm:spPr/>
      <dgm:t>
        <a:bodyPr/>
        <a:lstStyle/>
        <a:p>
          <a:endParaRPr lang="ru-RU" sz="1400"/>
        </a:p>
      </dgm:t>
    </dgm:pt>
    <dgm:pt modelId="{59041159-7E69-45CF-80E3-4657F19021B8}" type="sibTrans" cxnId="{2A76635B-DE98-45DB-ACD9-176AE97EB3B5}">
      <dgm:prSet/>
      <dgm:spPr/>
      <dgm:t>
        <a:bodyPr/>
        <a:lstStyle/>
        <a:p>
          <a:endParaRPr lang="ru-RU" sz="1400"/>
        </a:p>
      </dgm:t>
    </dgm:pt>
    <dgm:pt modelId="{FADD2353-917A-4A8C-A32A-D94A498D9AE4}">
      <dgm:prSet custT="1"/>
      <dgm:spPr/>
      <dgm:t>
        <a:bodyPr/>
        <a:lstStyle/>
        <a:p>
          <a:r>
            <a:rPr lang="ru-RU" sz="1400"/>
            <a:t>ул. 1-я Вольская, д. 22, к. 1,</a:t>
          </a:r>
        </a:p>
      </dgm:t>
    </dgm:pt>
    <dgm:pt modelId="{1A0CF7DE-032C-4BAE-9B7E-A835389A6AD3}" type="parTrans" cxnId="{A4E016F6-28BD-492F-966A-4A1234D68E00}">
      <dgm:prSet/>
      <dgm:spPr/>
      <dgm:t>
        <a:bodyPr/>
        <a:lstStyle/>
        <a:p>
          <a:endParaRPr lang="ru-RU" sz="1400"/>
        </a:p>
      </dgm:t>
    </dgm:pt>
    <dgm:pt modelId="{F673B128-A284-43AC-9AE9-2CE6BA19F4F9}" type="sibTrans" cxnId="{A4E016F6-28BD-492F-966A-4A1234D68E00}">
      <dgm:prSet/>
      <dgm:spPr/>
      <dgm:t>
        <a:bodyPr/>
        <a:lstStyle/>
        <a:p>
          <a:endParaRPr lang="ru-RU" sz="1400"/>
        </a:p>
      </dgm:t>
    </dgm:pt>
    <dgm:pt modelId="{1F21D61B-F3F6-498D-BFCA-580AC3A0B5FE}">
      <dgm:prSet custT="1"/>
      <dgm:spPr/>
      <dgm:t>
        <a:bodyPr/>
        <a:lstStyle/>
        <a:p>
          <a:r>
            <a:rPr lang="ru-RU" sz="1400" dirty="0"/>
            <a:t>ул. 2-я </a:t>
          </a:r>
          <a:r>
            <a:rPr lang="ru-RU" sz="1400" dirty="0" err="1"/>
            <a:t>Вольская</a:t>
          </a:r>
          <a:r>
            <a:rPr lang="ru-RU" sz="1400" dirty="0"/>
            <a:t>, д. 22, к. 1,</a:t>
          </a:r>
        </a:p>
      </dgm:t>
    </dgm:pt>
    <dgm:pt modelId="{835EBA84-CA63-437E-9F66-D93D3D5992B9}" type="parTrans" cxnId="{8395ADED-779C-429F-89EF-306B4D1F8D80}">
      <dgm:prSet/>
      <dgm:spPr/>
      <dgm:t>
        <a:bodyPr/>
        <a:lstStyle/>
        <a:p>
          <a:endParaRPr lang="ru-RU" sz="1400"/>
        </a:p>
      </dgm:t>
    </dgm:pt>
    <dgm:pt modelId="{5F30D07C-59E7-4C16-9219-B69CD5DA7834}" type="sibTrans" cxnId="{8395ADED-779C-429F-89EF-306B4D1F8D80}">
      <dgm:prSet/>
      <dgm:spPr/>
      <dgm:t>
        <a:bodyPr/>
        <a:lstStyle/>
        <a:p>
          <a:endParaRPr lang="ru-RU" sz="1400"/>
        </a:p>
      </dgm:t>
    </dgm:pt>
    <dgm:pt modelId="{499ED0DE-214C-425C-BD43-5E83675E87F6}">
      <dgm:prSet custT="1"/>
      <dgm:spPr/>
      <dgm:t>
        <a:bodyPr/>
        <a:lstStyle/>
        <a:p>
          <a:r>
            <a:rPr lang="ru-RU" sz="1400"/>
            <a:t>ул. 2-я Вольская, д. 22, к. 2,</a:t>
          </a:r>
        </a:p>
      </dgm:t>
    </dgm:pt>
    <dgm:pt modelId="{68C47EBC-6CEB-4F3B-864D-2876E246A161}" type="parTrans" cxnId="{4D41C6D0-44E6-494F-9F25-5173B76DEA08}">
      <dgm:prSet/>
      <dgm:spPr/>
      <dgm:t>
        <a:bodyPr/>
        <a:lstStyle/>
        <a:p>
          <a:endParaRPr lang="ru-RU" sz="1400"/>
        </a:p>
      </dgm:t>
    </dgm:pt>
    <dgm:pt modelId="{76E6BDB9-9D58-4C0B-8751-7C0B5F60246C}" type="sibTrans" cxnId="{4D41C6D0-44E6-494F-9F25-5173B76DEA08}">
      <dgm:prSet/>
      <dgm:spPr/>
      <dgm:t>
        <a:bodyPr/>
        <a:lstStyle/>
        <a:p>
          <a:endParaRPr lang="ru-RU" sz="1400"/>
        </a:p>
      </dgm:t>
    </dgm:pt>
    <dgm:pt modelId="{9762A15C-BE69-40D9-A30E-FAD6A1B0F90C}">
      <dgm:prSet custT="1"/>
      <dgm:spPr/>
      <dgm:t>
        <a:bodyPr/>
        <a:lstStyle/>
        <a:p>
          <a:r>
            <a:rPr lang="ru-RU" sz="1400"/>
            <a:t>ул. Рождественская, д. 25,</a:t>
          </a:r>
        </a:p>
      </dgm:t>
    </dgm:pt>
    <dgm:pt modelId="{357E929D-7FE6-4219-B48A-F63A235A4006}" type="parTrans" cxnId="{F539B063-D3AA-43B5-8DE1-4C048B9E596B}">
      <dgm:prSet/>
      <dgm:spPr/>
      <dgm:t>
        <a:bodyPr/>
        <a:lstStyle/>
        <a:p>
          <a:endParaRPr lang="ru-RU" sz="1400"/>
        </a:p>
      </dgm:t>
    </dgm:pt>
    <dgm:pt modelId="{3805AF15-4458-4E00-9948-1F0E87A30C39}" type="sibTrans" cxnId="{F539B063-D3AA-43B5-8DE1-4C048B9E596B}">
      <dgm:prSet/>
      <dgm:spPr/>
      <dgm:t>
        <a:bodyPr/>
        <a:lstStyle/>
        <a:p>
          <a:endParaRPr lang="ru-RU" sz="1400"/>
        </a:p>
      </dgm:t>
    </dgm:pt>
    <dgm:pt modelId="{6B06B534-34A3-43BB-89D1-CCE98135E3D8}">
      <dgm:prSet custT="1"/>
      <dgm:spPr/>
      <dgm:t>
        <a:bodyPr/>
        <a:lstStyle/>
        <a:p>
          <a:r>
            <a:rPr lang="ru-RU" sz="1400"/>
            <a:t>ул. 1-я Вольская, д. 10,</a:t>
          </a:r>
        </a:p>
      </dgm:t>
    </dgm:pt>
    <dgm:pt modelId="{464BE442-D092-4CBF-9CFB-02E0A0EB021D}" type="parTrans" cxnId="{B817DE50-5864-4D9B-B6DF-2B22AF82A381}">
      <dgm:prSet/>
      <dgm:spPr/>
      <dgm:t>
        <a:bodyPr/>
        <a:lstStyle/>
        <a:p>
          <a:endParaRPr lang="ru-RU" sz="1400"/>
        </a:p>
      </dgm:t>
    </dgm:pt>
    <dgm:pt modelId="{B6A88ACB-BC6B-470C-9810-07F383EF2F11}" type="sibTrans" cxnId="{B817DE50-5864-4D9B-B6DF-2B22AF82A381}">
      <dgm:prSet/>
      <dgm:spPr/>
      <dgm:t>
        <a:bodyPr/>
        <a:lstStyle/>
        <a:p>
          <a:endParaRPr lang="ru-RU" sz="1400"/>
        </a:p>
      </dgm:t>
    </dgm:pt>
    <dgm:pt modelId="{C81E348C-053C-4185-A1F0-2D03E5106869}">
      <dgm:prSet custT="1"/>
      <dgm:spPr/>
      <dgm:t>
        <a:bodyPr/>
        <a:lstStyle/>
        <a:p>
          <a:r>
            <a:rPr lang="ru-RU" sz="1400"/>
            <a:t>ул. 1-я Вольская, д. 12, к. 1,</a:t>
          </a:r>
        </a:p>
      </dgm:t>
    </dgm:pt>
    <dgm:pt modelId="{9B3AE962-FA81-4D20-88EC-A8C2449E086B}" type="parTrans" cxnId="{980FC09F-7889-4693-9D8F-D8F29BD87F00}">
      <dgm:prSet/>
      <dgm:spPr/>
      <dgm:t>
        <a:bodyPr/>
        <a:lstStyle/>
        <a:p>
          <a:endParaRPr lang="ru-RU" sz="1400"/>
        </a:p>
      </dgm:t>
    </dgm:pt>
    <dgm:pt modelId="{E594B5C5-5FFE-4183-A7D7-06F0A7BFD5C7}" type="sibTrans" cxnId="{980FC09F-7889-4693-9D8F-D8F29BD87F00}">
      <dgm:prSet/>
      <dgm:spPr/>
      <dgm:t>
        <a:bodyPr/>
        <a:lstStyle/>
        <a:p>
          <a:endParaRPr lang="ru-RU" sz="1400"/>
        </a:p>
      </dgm:t>
    </dgm:pt>
    <dgm:pt modelId="{5F85807C-166E-4069-AE95-193B36F26500}">
      <dgm:prSet custT="1"/>
      <dgm:spPr/>
      <dgm:t>
        <a:bodyPr/>
        <a:lstStyle/>
        <a:p>
          <a:r>
            <a:rPr lang="ru-RU" sz="1400"/>
            <a:t>ул. 2-я Вольская, д. 2,</a:t>
          </a:r>
        </a:p>
      </dgm:t>
    </dgm:pt>
    <dgm:pt modelId="{ECBA5FBA-0D9D-4875-BB23-AF66DA7215CF}" type="parTrans" cxnId="{EFBCD968-4CAF-49F5-9F0A-A98EB6749659}">
      <dgm:prSet/>
      <dgm:spPr/>
      <dgm:t>
        <a:bodyPr/>
        <a:lstStyle/>
        <a:p>
          <a:endParaRPr lang="ru-RU" sz="1400"/>
        </a:p>
      </dgm:t>
    </dgm:pt>
    <dgm:pt modelId="{7223E81F-7A10-44EC-8C5E-87F6FC1BB632}" type="sibTrans" cxnId="{EFBCD968-4CAF-49F5-9F0A-A98EB6749659}">
      <dgm:prSet/>
      <dgm:spPr/>
      <dgm:t>
        <a:bodyPr/>
        <a:lstStyle/>
        <a:p>
          <a:endParaRPr lang="ru-RU" sz="1400"/>
        </a:p>
      </dgm:t>
    </dgm:pt>
    <dgm:pt modelId="{FF13BB1D-3EE2-4713-A859-D36606A03665}">
      <dgm:prSet custT="1"/>
      <dgm:spPr/>
      <dgm:t>
        <a:bodyPr/>
        <a:lstStyle/>
        <a:p>
          <a:r>
            <a:rPr lang="ru-RU" sz="1400"/>
            <a:t>ул. Некрасовская, д. 5,</a:t>
          </a:r>
        </a:p>
      </dgm:t>
    </dgm:pt>
    <dgm:pt modelId="{3E16887C-A4FE-4856-934B-9503DFBFB785}" type="parTrans" cxnId="{CFB5B903-B600-44D9-8689-F9DE0DEFE841}">
      <dgm:prSet/>
      <dgm:spPr/>
      <dgm:t>
        <a:bodyPr/>
        <a:lstStyle/>
        <a:p>
          <a:endParaRPr lang="ru-RU" sz="1400"/>
        </a:p>
      </dgm:t>
    </dgm:pt>
    <dgm:pt modelId="{BDBDEECE-9508-4F03-95BB-8359FEA1D7DB}" type="sibTrans" cxnId="{CFB5B903-B600-44D9-8689-F9DE0DEFE841}">
      <dgm:prSet/>
      <dgm:spPr/>
      <dgm:t>
        <a:bodyPr/>
        <a:lstStyle/>
        <a:p>
          <a:endParaRPr lang="ru-RU" sz="1400"/>
        </a:p>
      </dgm:t>
    </dgm:pt>
    <dgm:pt modelId="{6B177254-6003-4922-84D8-CB2C0FF3065A}">
      <dgm:prSet custT="1"/>
      <dgm:spPr/>
      <dgm:t>
        <a:bodyPr/>
        <a:lstStyle/>
        <a:p>
          <a:r>
            <a:rPr lang="ru-RU" sz="1400"/>
            <a:t>ул. Некрасовская, д. 7,</a:t>
          </a:r>
        </a:p>
      </dgm:t>
    </dgm:pt>
    <dgm:pt modelId="{475579DE-C39E-42CD-9452-81FD1E789D37}" type="parTrans" cxnId="{DA9E8C1E-BB2E-4AE9-B6B0-90061778987C}">
      <dgm:prSet/>
      <dgm:spPr/>
      <dgm:t>
        <a:bodyPr/>
        <a:lstStyle/>
        <a:p>
          <a:endParaRPr lang="ru-RU" sz="1400"/>
        </a:p>
      </dgm:t>
    </dgm:pt>
    <dgm:pt modelId="{3F344897-D0F8-47E2-8334-2DE6ACF068F1}" type="sibTrans" cxnId="{DA9E8C1E-BB2E-4AE9-B6B0-90061778987C}">
      <dgm:prSet/>
      <dgm:spPr/>
      <dgm:t>
        <a:bodyPr/>
        <a:lstStyle/>
        <a:p>
          <a:endParaRPr lang="ru-RU" sz="1400"/>
        </a:p>
      </dgm:t>
    </dgm:pt>
    <dgm:pt modelId="{A2B79B21-A2FD-4FB7-9BDD-8C6514D13243}">
      <dgm:prSet custT="1"/>
      <dgm:spPr/>
      <dgm:t>
        <a:bodyPr/>
        <a:lstStyle/>
        <a:p>
          <a:r>
            <a:rPr lang="ru-RU" sz="1400" dirty="0"/>
            <a:t>ул. Рождественская., д. 21, к. 1,</a:t>
          </a:r>
        </a:p>
      </dgm:t>
    </dgm:pt>
    <dgm:pt modelId="{07E4AADB-4522-4399-B9A5-B55163649F74}" type="parTrans" cxnId="{CC4AAB18-4F00-4D76-83CD-F8FBB45EE1F6}">
      <dgm:prSet/>
      <dgm:spPr/>
      <dgm:t>
        <a:bodyPr/>
        <a:lstStyle/>
        <a:p>
          <a:endParaRPr lang="ru-RU" sz="1400"/>
        </a:p>
      </dgm:t>
    </dgm:pt>
    <dgm:pt modelId="{759F924B-8B91-4FE9-9923-0D44141433A7}" type="sibTrans" cxnId="{CC4AAB18-4F00-4D76-83CD-F8FBB45EE1F6}">
      <dgm:prSet/>
      <dgm:spPr/>
      <dgm:t>
        <a:bodyPr/>
        <a:lstStyle/>
        <a:p>
          <a:endParaRPr lang="ru-RU" sz="1400"/>
        </a:p>
      </dgm:t>
    </dgm:pt>
    <dgm:pt modelId="{E92B1526-D25E-4E71-AB84-80E14510DABA}">
      <dgm:prSet custT="1"/>
      <dgm:spPr/>
      <dgm:t>
        <a:bodyPr/>
        <a:lstStyle/>
        <a:p>
          <a:r>
            <a:rPr lang="ru-RU" sz="1400"/>
            <a:t>ул. 2-я Вольская, д. 6.</a:t>
          </a:r>
        </a:p>
      </dgm:t>
    </dgm:pt>
    <dgm:pt modelId="{D08D1340-C4E0-42C5-9D64-11D1758E8855}" type="parTrans" cxnId="{3BFFCC6F-9333-40C5-AB20-DC988AADC9DD}">
      <dgm:prSet/>
      <dgm:spPr/>
      <dgm:t>
        <a:bodyPr/>
        <a:lstStyle/>
        <a:p>
          <a:endParaRPr lang="ru-RU" sz="1400"/>
        </a:p>
      </dgm:t>
    </dgm:pt>
    <dgm:pt modelId="{F375E30F-D0E4-4286-8EE2-1A8AF503B8A4}" type="sibTrans" cxnId="{3BFFCC6F-9333-40C5-AB20-DC988AADC9DD}">
      <dgm:prSet/>
      <dgm:spPr/>
      <dgm:t>
        <a:bodyPr/>
        <a:lstStyle/>
        <a:p>
          <a:endParaRPr lang="ru-RU" sz="1400"/>
        </a:p>
      </dgm:t>
    </dgm:pt>
    <dgm:pt modelId="{C457DA0C-2543-4322-A5D7-74B68C1FFDD8}" type="pres">
      <dgm:prSet presAssocID="{FA2C127D-12D4-475A-831D-5FCAD0F43D1A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CFAB759F-248A-464F-8354-8396017FBD54}" type="pres">
      <dgm:prSet presAssocID="{E36357DB-EA8E-492A-90B7-FB7C301DDC3C}" presName="noChildren" presStyleCnt="0"/>
      <dgm:spPr/>
    </dgm:pt>
    <dgm:pt modelId="{4BC04186-32DB-4BD1-882B-0698D045F944}" type="pres">
      <dgm:prSet presAssocID="{E36357DB-EA8E-492A-90B7-FB7C301DDC3C}" presName="gap" presStyleCnt="0"/>
      <dgm:spPr/>
    </dgm:pt>
    <dgm:pt modelId="{3EFFD4E0-4FEC-4E49-B5AC-5FCE0BA3EF34}" type="pres">
      <dgm:prSet presAssocID="{E36357DB-EA8E-492A-90B7-FB7C301DDC3C}" presName="medCircle2" presStyleLbl="vennNode1" presStyleIdx="0" presStyleCnt="13"/>
      <dgm:spPr/>
    </dgm:pt>
    <dgm:pt modelId="{71F6557A-700C-470B-928E-B9F2313DDC3E}" type="pres">
      <dgm:prSet presAssocID="{E36357DB-EA8E-492A-90B7-FB7C301DDC3C}" presName="txLvlOnly1" presStyleLbl="revTx" presStyleIdx="0" presStyleCnt="13"/>
      <dgm:spPr/>
      <dgm:t>
        <a:bodyPr/>
        <a:lstStyle/>
        <a:p>
          <a:endParaRPr lang="ru-RU"/>
        </a:p>
      </dgm:t>
    </dgm:pt>
    <dgm:pt modelId="{8214350E-F6EB-4A81-97A2-A9C46671BDC3}" type="pres">
      <dgm:prSet presAssocID="{434E33DA-7C9F-4E7B-AC87-4D124C76024A}" presName="noChildren" presStyleCnt="0"/>
      <dgm:spPr/>
    </dgm:pt>
    <dgm:pt modelId="{EB6F723E-07A5-4394-A079-5682D4A46EA4}" type="pres">
      <dgm:prSet presAssocID="{434E33DA-7C9F-4E7B-AC87-4D124C76024A}" presName="gap" presStyleCnt="0"/>
      <dgm:spPr/>
    </dgm:pt>
    <dgm:pt modelId="{093A16ED-6BDE-43EE-9961-C979EC3BF558}" type="pres">
      <dgm:prSet presAssocID="{434E33DA-7C9F-4E7B-AC87-4D124C76024A}" presName="medCircle2" presStyleLbl="vennNode1" presStyleIdx="1" presStyleCnt="13"/>
      <dgm:spPr/>
    </dgm:pt>
    <dgm:pt modelId="{18110793-3ADB-4B9D-A3D6-D9E890DD488A}" type="pres">
      <dgm:prSet presAssocID="{434E33DA-7C9F-4E7B-AC87-4D124C76024A}" presName="txLvlOnly1" presStyleLbl="revTx" presStyleIdx="1" presStyleCnt="13" custScaleX="103677"/>
      <dgm:spPr/>
      <dgm:t>
        <a:bodyPr/>
        <a:lstStyle/>
        <a:p>
          <a:endParaRPr lang="ru-RU"/>
        </a:p>
      </dgm:t>
    </dgm:pt>
    <dgm:pt modelId="{BC505242-8028-4DBC-81D2-6C84248C7721}" type="pres">
      <dgm:prSet presAssocID="{FADD2353-917A-4A8C-A32A-D94A498D9AE4}" presName="noChildren" presStyleCnt="0"/>
      <dgm:spPr/>
    </dgm:pt>
    <dgm:pt modelId="{CA5D57D2-0AC8-4504-8D64-3ADB2FFCF8F1}" type="pres">
      <dgm:prSet presAssocID="{FADD2353-917A-4A8C-A32A-D94A498D9AE4}" presName="gap" presStyleCnt="0"/>
      <dgm:spPr/>
    </dgm:pt>
    <dgm:pt modelId="{C8B6D628-FE81-4C16-965E-61C109E88D11}" type="pres">
      <dgm:prSet presAssocID="{FADD2353-917A-4A8C-A32A-D94A498D9AE4}" presName="medCircle2" presStyleLbl="vennNode1" presStyleIdx="2" presStyleCnt="13"/>
      <dgm:spPr/>
    </dgm:pt>
    <dgm:pt modelId="{48B1B74B-9ED2-4214-B5A0-683AE57CD6B0}" type="pres">
      <dgm:prSet presAssocID="{FADD2353-917A-4A8C-A32A-D94A498D9AE4}" presName="txLvlOnly1" presStyleLbl="revTx" presStyleIdx="2" presStyleCnt="13"/>
      <dgm:spPr/>
      <dgm:t>
        <a:bodyPr/>
        <a:lstStyle/>
        <a:p>
          <a:endParaRPr lang="ru-RU"/>
        </a:p>
      </dgm:t>
    </dgm:pt>
    <dgm:pt modelId="{837A6BF0-83DD-471A-94BA-8DDD3F51AD37}" type="pres">
      <dgm:prSet presAssocID="{1F21D61B-F3F6-498D-BFCA-580AC3A0B5FE}" presName="noChildren" presStyleCnt="0"/>
      <dgm:spPr/>
    </dgm:pt>
    <dgm:pt modelId="{5A666074-8D0D-4EEC-819F-7E448C214939}" type="pres">
      <dgm:prSet presAssocID="{1F21D61B-F3F6-498D-BFCA-580AC3A0B5FE}" presName="gap" presStyleCnt="0"/>
      <dgm:spPr/>
    </dgm:pt>
    <dgm:pt modelId="{3F1AE5B4-CB1D-43B2-99DD-110E9010E483}" type="pres">
      <dgm:prSet presAssocID="{1F21D61B-F3F6-498D-BFCA-580AC3A0B5FE}" presName="medCircle2" presStyleLbl="vennNode1" presStyleIdx="3" presStyleCnt="13"/>
      <dgm:spPr/>
    </dgm:pt>
    <dgm:pt modelId="{2B499333-3F13-4C47-84BD-2B286FB1ED84}" type="pres">
      <dgm:prSet presAssocID="{1F21D61B-F3F6-498D-BFCA-580AC3A0B5FE}" presName="txLvlOnly1" presStyleLbl="revTx" presStyleIdx="3" presStyleCnt="13"/>
      <dgm:spPr/>
      <dgm:t>
        <a:bodyPr/>
        <a:lstStyle/>
        <a:p>
          <a:endParaRPr lang="ru-RU"/>
        </a:p>
      </dgm:t>
    </dgm:pt>
    <dgm:pt modelId="{F26C31D3-20E1-4DFC-929B-FCD3DBE2283C}" type="pres">
      <dgm:prSet presAssocID="{499ED0DE-214C-425C-BD43-5E83675E87F6}" presName="noChildren" presStyleCnt="0"/>
      <dgm:spPr/>
    </dgm:pt>
    <dgm:pt modelId="{EF57BFEA-CA79-4409-9CE5-5E7B41E9AA54}" type="pres">
      <dgm:prSet presAssocID="{499ED0DE-214C-425C-BD43-5E83675E87F6}" presName="gap" presStyleCnt="0"/>
      <dgm:spPr/>
    </dgm:pt>
    <dgm:pt modelId="{D0A92419-BFEE-400E-BFFE-C8B886B6E79C}" type="pres">
      <dgm:prSet presAssocID="{499ED0DE-214C-425C-BD43-5E83675E87F6}" presName="medCircle2" presStyleLbl="vennNode1" presStyleIdx="4" presStyleCnt="13"/>
      <dgm:spPr/>
    </dgm:pt>
    <dgm:pt modelId="{D64F009E-0F60-4B37-A67E-E45CAA121F61}" type="pres">
      <dgm:prSet presAssocID="{499ED0DE-214C-425C-BD43-5E83675E87F6}" presName="txLvlOnly1" presStyleLbl="revTx" presStyleIdx="4" presStyleCnt="13"/>
      <dgm:spPr/>
      <dgm:t>
        <a:bodyPr/>
        <a:lstStyle/>
        <a:p>
          <a:endParaRPr lang="ru-RU"/>
        </a:p>
      </dgm:t>
    </dgm:pt>
    <dgm:pt modelId="{E4FFD068-DEFC-4203-A6A0-286DEF5DEEDC}" type="pres">
      <dgm:prSet presAssocID="{9762A15C-BE69-40D9-A30E-FAD6A1B0F90C}" presName="noChildren" presStyleCnt="0"/>
      <dgm:spPr/>
    </dgm:pt>
    <dgm:pt modelId="{BDBB3AA6-867E-429C-A111-38C0D2AF680E}" type="pres">
      <dgm:prSet presAssocID="{9762A15C-BE69-40D9-A30E-FAD6A1B0F90C}" presName="gap" presStyleCnt="0"/>
      <dgm:spPr/>
    </dgm:pt>
    <dgm:pt modelId="{7DFC2E19-F37D-4139-9708-9564092DD797}" type="pres">
      <dgm:prSet presAssocID="{9762A15C-BE69-40D9-A30E-FAD6A1B0F90C}" presName="medCircle2" presStyleLbl="vennNode1" presStyleIdx="5" presStyleCnt="13"/>
      <dgm:spPr/>
    </dgm:pt>
    <dgm:pt modelId="{4D3E08A5-B169-40A9-A338-78AFE463BFF6}" type="pres">
      <dgm:prSet presAssocID="{9762A15C-BE69-40D9-A30E-FAD6A1B0F90C}" presName="txLvlOnly1" presStyleLbl="revTx" presStyleIdx="5" presStyleCnt="13"/>
      <dgm:spPr/>
      <dgm:t>
        <a:bodyPr/>
        <a:lstStyle/>
        <a:p>
          <a:endParaRPr lang="ru-RU"/>
        </a:p>
      </dgm:t>
    </dgm:pt>
    <dgm:pt modelId="{DAA5FB0E-0B1F-47A2-B7F0-817D761D0A86}" type="pres">
      <dgm:prSet presAssocID="{6B06B534-34A3-43BB-89D1-CCE98135E3D8}" presName="noChildren" presStyleCnt="0"/>
      <dgm:spPr/>
    </dgm:pt>
    <dgm:pt modelId="{9C9FD020-0618-48A5-9C19-0018A7945A08}" type="pres">
      <dgm:prSet presAssocID="{6B06B534-34A3-43BB-89D1-CCE98135E3D8}" presName="gap" presStyleCnt="0"/>
      <dgm:spPr/>
    </dgm:pt>
    <dgm:pt modelId="{9E62957C-7C12-47BD-9EDC-1EDB50972FFF}" type="pres">
      <dgm:prSet presAssocID="{6B06B534-34A3-43BB-89D1-CCE98135E3D8}" presName="medCircle2" presStyleLbl="vennNode1" presStyleIdx="6" presStyleCnt="13"/>
      <dgm:spPr/>
    </dgm:pt>
    <dgm:pt modelId="{4E43A5C3-22A2-4506-B1EA-947C742875FB}" type="pres">
      <dgm:prSet presAssocID="{6B06B534-34A3-43BB-89D1-CCE98135E3D8}" presName="txLvlOnly1" presStyleLbl="revTx" presStyleIdx="6" presStyleCnt="13"/>
      <dgm:spPr/>
      <dgm:t>
        <a:bodyPr/>
        <a:lstStyle/>
        <a:p>
          <a:endParaRPr lang="ru-RU"/>
        </a:p>
      </dgm:t>
    </dgm:pt>
    <dgm:pt modelId="{1562A0E9-9480-4F6F-8DC3-9C89A3FCE6DB}" type="pres">
      <dgm:prSet presAssocID="{C81E348C-053C-4185-A1F0-2D03E5106869}" presName="noChildren" presStyleCnt="0"/>
      <dgm:spPr/>
    </dgm:pt>
    <dgm:pt modelId="{1299DBA3-4A61-49AA-B6C2-9C2F2A8C0D47}" type="pres">
      <dgm:prSet presAssocID="{C81E348C-053C-4185-A1F0-2D03E5106869}" presName="gap" presStyleCnt="0"/>
      <dgm:spPr/>
    </dgm:pt>
    <dgm:pt modelId="{A5AA98E7-9175-44D9-8C94-F6A221D29D6E}" type="pres">
      <dgm:prSet presAssocID="{C81E348C-053C-4185-A1F0-2D03E5106869}" presName="medCircle2" presStyleLbl="vennNode1" presStyleIdx="7" presStyleCnt="13"/>
      <dgm:spPr/>
    </dgm:pt>
    <dgm:pt modelId="{5067AD28-FB01-4314-BF85-124F5E6DE695}" type="pres">
      <dgm:prSet presAssocID="{C81E348C-053C-4185-A1F0-2D03E5106869}" presName="txLvlOnly1" presStyleLbl="revTx" presStyleIdx="7" presStyleCnt="13"/>
      <dgm:spPr/>
      <dgm:t>
        <a:bodyPr/>
        <a:lstStyle/>
        <a:p>
          <a:endParaRPr lang="ru-RU"/>
        </a:p>
      </dgm:t>
    </dgm:pt>
    <dgm:pt modelId="{86A26671-5C65-4C08-A6C7-7228BAB2F780}" type="pres">
      <dgm:prSet presAssocID="{5F85807C-166E-4069-AE95-193B36F26500}" presName="noChildren" presStyleCnt="0"/>
      <dgm:spPr/>
    </dgm:pt>
    <dgm:pt modelId="{9774F716-953D-4A7E-BB33-A9A510FD62B5}" type="pres">
      <dgm:prSet presAssocID="{5F85807C-166E-4069-AE95-193B36F26500}" presName="gap" presStyleCnt="0"/>
      <dgm:spPr/>
    </dgm:pt>
    <dgm:pt modelId="{53673551-6F94-43A7-AC6D-EF01A8ABA1B2}" type="pres">
      <dgm:prSet presAssocID="{5F85807C-166E-4069-AE95-193B36F26500}" presName="medCircle2" presStyleLbl="vennNode1" presStyleIdx="8" presStyleCnt="13"/>
      <dgm:spPr/>
    </dgm:pt>
    <dgm:pt modelId="{B18AAEBC-6937-4CB9-B694-AE319C380B6D}" type="pres">
      <dgm:prSet presAssocID="{5F85807C-166E-4069-AE95-193B36F26500}" presName="txLvlOnly1" presStyleLbl="revTx" presStyleIdx="8" presStyleCnt="13"/>
      <dgm:spPr/>
      <dgm:t>
        <a:bodyPr/>
        <a:lstStyle/>
        <a:p>
          <a:endParaRPr lang="ru-RU"/>
        </a:p>
      </dgm:t>
    </dgm:pt>
    <dgm:pt modelId="{D8E1C283-6E5C-41DD-B6BD-2A8BFE438C0A}" type="pres">
      <dgm:prSet presAssocID="{FF13BB1D-3EE2-4713-A859-D36606A03665}" presName="noChildren" presStyleCnt="0"/>
      <dgm:spPr/>
    </dgm:pt>
    <dgm:pt modelId="{35B7F0C3-D43F-4C98-8437-14460E220AFB}" type="pres">
      <dgm:prSet presAssocID="{FF13BB1D-3EE2-4713-A859-D36606A03665}" presName="gap" presStyleCnt="0"/>
      <dgm:spPr/>
    </dgm:pt>
    <dgm:pt modelId="{24EE2815-EC8B-4B3E-A73A-954549B52512}" type="pres">
      <dgm:prSet presAssocID="{FF13BB1D-3EE2-4713-A859-D36606A03665}" presName="medCircle2" presStyleLbl="vennNode1" presStyleIdx="9" presStyleCnt="13"/>
      <dgm:spPr/>
    </dgm:pt>
    <dgm:pt modelId="{40A0E689-03F7-411B-830B-2046E7977263}" type="pres">
      <dgm:prSet presAssocID="{FF13BB1D-3EE2-4713-A859-D36606A03665}" presName="txLvlOnly1" presStyleLbl="revTx" presStyleIdx="9" presStyleCnt="13"/>
      <dgm:spPr/>
      <dgm:t>
        <a:bodyPr/>
        <a:lstStyle/>
        <a:p>
          <a:endParaRPr lang="ru-RU"/>
        </a:p>
      </dgm:t>
    </dgm:pt>
    <dgm:pt modelId="{EDF7A6AE-A6A7-4B61-AF4A-B3B7BFA5DC4A}" type="pres">
      <dgm:prSet presAssocID="{6B177254-6003-4922-84D8-CB2C0FF3065A}" presName="noChildren" presStyleCnt="0"/>
      <dgm:spPr/>
    </dgm:pt>
    <dgm:pt modelId="{2C315A50-9D73-4297-8AF2-2D24EF99DD9D}" type="pres">
      <dgm:prSet presAssocID="{6B177254-6003-4922-84D8-CB2C0FF3065A}" presName="gap" presStyleCnt="0"/>
      <dgm:spPr/>
    </dgm:pt>
    <dgm:pt modelId="{FEDD4614-2434-4F57-84E5-447D70C7EC18}" type="pres">
      <dgm:prSet presAssocID="{6B177254-6003-4922-84D8-CB2C0FF3065A}" presName="medCircle2" presStyleLbl="vennNode1" presStyleIdx="10" presStyleCnt="13"/>
      <dgm:spPr/>
    </dgm:pt>
    <dgm:pt modelId="{5A480010-2767-4E8F-95C1-D65F690AF966}" type="pres">
      <dgm:prSet presAssocID="{6B177254-6003-4922-84D8-CB2C0FF3065A}" presName="txLvlOnly1" presStyleLbl="revTx" presStyleIdx="10" presStyleCnt="13"/>
      <dgm:spPr/>
      <dgm:t>
        <a:bodyPr/>
        <a:lstStyle/>
        <a:p>
          <a:endParaRPr lang="ru-RU"/>
        </a:p>
      </dgm:t>
    </dgm:pt>
    <dgm:pt modelId="{053DA08F-BE61-445D-80BE-010C6D4A29D0}" type="pres">
      <dgm:prSet presAssocID="{A2B79B21-A2FD-4FB7-9BDD-8C6514D13243}" presName="noChildren" presStyleCnt="0"/>
      <dgm:spPr/>
    </dgm:pt>
    <dgm:pt modelId="{5E94D53A-D68D-4CFC-950A-D34EFC797640}" type="pres">
      <dgm:prSet presAssocID="{A2B79B21-A2FD-4FB7-9BDD-8C6514D13243}" presName="gap" presStyleCnt="0"/>
      <dgm:spPr/>
    </dgm:pt>
    <dgm:pt modelId="{6221B750-2092-4699-976E-53D4A162325F}" type="pres">
      <dgm:prSet presAssocID="{A2B79B21-A2FD-4FB7-9BDD-8C6514D13243}" presName="medCircle2" presStyleLbl="vennNode1" presStyleIdx="11" presStyleCnt="13"/>
      <dgm:spPr/>
    </dgm:pt>
    <dgm:pt modelId="{3CC28174-3503-4508-9007-45897887A316}" type="pres">
      <dgm:prSet presAssocID="{A2B79B21-A2FD-4FB7-9BDD-8C6514D13243}" presName="txLvlOnly1" presStyleLbl="revTx" presStyleIdx="11" presStyleCnt="13" custScaleX="103169"/>
      <dgm:spPr/>
      <dgm:t>
        <a:bodyPr/>
        <a:lstStyle/>
        <a:p>
          <a:endParaRPr lang="ru-RU"/>
        </a:p>
      </dgm:t>
    </dgm:pt>
    <dgm:pt modelId="{85EB870B-6C6C-4F13-9EB1-2C147C6F1110}" type="pres">
      <dgm:prSet presAssocID="{E92B1526-D25E-4E71-AB84-80E14510DABA}" presName="noChildren" presStyleCnt="0"/>
      <dgm:spPr/>
    </dgm:pt>
    <dgm:pt modelId="{E4C24172-D06C-4892-B9B8-7B079EF90A3C}" type="pres">
      <dgm:prSet presAssocID="{E92B1526-D25E-4E71-AB84-80E14510DABA}" presName="gap" presStyleCnt="0"/>
      <dgm:spPr/>
    </dgm:pt>
    <dgm:pt modelId="{8E08C049-5456-49D7-A282-8B11EED9C1DA}" type="pres">
      <dgm:prSet presAssocID="{E92B1526-D25E-4E71-AB84-80E14510DABA}" presName="medCircle2" presStyleLbl="vennNode1" presStyleIdx="12" presStyleCnt="13"/>
      <dgm:spPr/>
    </dgm:pt>
    <dgm:pt modelId="{BFFBF76C-41EA-4B03-B132-3D39D40749A6}" type="pres">
      <dgm:prSet presAssocID="{E92B1526-D25E-4E71-AB84-80E14510DABA}" presName="txLvlOnly1" presStyleLbl="revTx" presStyleIdx="12" presStyleCnt="13"/>
      <dgm:spPr/>
      <dgm:t>
        <a:bodyPr/>
        <a:lstStyle/>
        <a:p>
          <a:endParaRPr lang="ru-RU"/>
        </a:p>
      </dgm:t>
    </dgm:pt>
  </dgm:ptLst>
  <dgm:cxnLst>
    <dgm:cxn modelId="{793ECC6F-0472-4F11-8656-1B7A9176743A}" srcId="{FA2C127D-12D4-475A-831D-5FCAD0F43D1A}" destId="{E36357DB-EA8E-492A-90B7-FB7C301DDC3C}" srcOrd="0" destOrd="0" parTransId="{EC46B781-BB8B-4D1C-81C0-2A6A68AEC44F}" sibTransId="{5F7981F3-A301-47ED-AF2A-AC7EF755264D}"/>
    <dgm:cxn modelId="{FDADB2DA-4C7D-452E-9379-3CC5C645C463}" type="presOf" srcId="{FA2C127D-12D4-475A-831D-5FCAD0F43D1A}" destId="{C457DA0C-2543-4322-A5D7-74B68C1FFDD8}" srcOrd="0" destOrd="0" presId="urn:microsoft.com/office/officeart/2008/layout/VerticalCircleList"/>
    <dgm:cxn modelId="{DB3648A0-3012-48D8-8EE5-9DC8EE576A77}" type="presOf" srcId="{FF13BB1D-3EE2-4713-A859-D36606A03665}" destId="{40A0E689-03F7-411B-830B-2046E7977263}" srcOrd="0" destOrd="0" presId="urn:microsoft.com/office/officeart/2008/layout/VerticalCircleList"/>
    <dgm:cxn modelId="{E6E9029D-3F55-4E70-8928-FA56E7D7EAC4}" type="presOf" srcId="{A2B79B21-A2FD-4FB7-9BDD-8C6514D13243}" destId="{3CC28174-3503-4508-9007-45897887A316}" srcOrd="0" destOrd="0" presId="urn:microsoft.com/office/officeart/2008/layout/VerticalCircleList"/>
    <dgm:cxn modelId="{FED4D720-337C-4C02-A4EF-9E4898730C55}" type="presOf" srcId="{FADD2353-917A-4A8C-A32A-D94A498D9AE4}" destId="{48B1B74B-9ED2-4214-B5A0-683AE57CD6B0}" srcOrd="0" destOrd="0" presId="urn:microsoft.com/office/officeart/2008/layout/VerticalCircleList"/>
    <dgm:cxn modelId="{CF7B3DFA-6EE7-4E4E-AF6F-3E9161CA9ACF}" type="presOf" srcId="{1F21D61B-F3F6-498D-BFCA-580AC3A0B5FE}" destId="{2B499333-3F13-4C47-84BD-2B286FB1ED84}" srcOrd="0" destOrd="0" presId="urn:microsoft.com/office/officeart/2008/layout/VerticalCircleList"/>
    <dgm:cxn modelId="{8A8963D6-3894-41E0-A6D8-4F93E96AC180}" type="presOf" srcId="{6B177254-6003-4922-84D8-CB2C0FF3065A}" destId="{5A480010-2767-4E8F-95C1-D65F690AF966}" srcOrd="0" destOrd="0" presId="urn:microsoft.com/office/officeart/2008/layout/VerticalCircleList"/>
    <dgm:cxn modelId="{CC4AAB18-4F00-4D76-83CD-F8FBB45EE1F6}" srcId="{FA2C127D-12D4-475A-831D-5FCAD0F43D1A}" destId="{A2B79B21-A2FD-4FB7-9BDD-8C6514D13243}" srcOrd="11" destOrd="0" parTransId="{07E4AADB-4522-4399-B9A5-B55163649F74}" sibTransId="{759F924B-8B91-4FE9-9923-0D44141433A7}"/>
    <dgm:cxn modelId="{A4E016F6-28BD-492F-966A-4A1234D68E00}" srcId="{FA2C127D-12D4-475A-831D-5FCAD0F43D1A}" destId="{FADD2353-917A-4A8C-A32A-D94A498D9AE4}" srcOrd="2" destOrd="0" parTransId="{1A0CF7DE-032C-4BAE-9B7E-A835389A6AD3}" sibTransId="{F673B128-A284-43AC-9AE9-2CE6BA19F4F9}"/>
    <dgm:cxn modelId="{3BFFCC6F-9333-40C5-AB20-DC988AADC9DD}" srcId="{FA2C127D-12D4-475A-831D-5FCAD0F43D1A}" destId="{E92B1526-D25E-4E71-AB84-80E14510DABA}" srcOrd="12" destOrd="0" parTransId="{D08D1340-C4E0-42C5-9D64-11D1758E8855}" sibTransId="{F375E30F-D0E4-4286-8EE2-1A8AF503B8A4}"/>
    <dgm:cxn modelId="{1E7244C8-411D-4CF9-B19D-B3107C840C7B}" type="presOf" srcId="{6B06B534-34A3-43BB-89D1-CCE98135E3D8}" destId="{4E43A5C3-22A2-4506-B1EA-947C742875FB}" srcOrd="0" destOrd="0" presId="urn:microsoft.com/office/officeart/2008/layout/VerticalCircleList"/>
    <dgm:cxn modelId="{2A76635B-DE98-45DB-ACD9-176AE97EB3B5}" srcId="{FA2C127D-12D4-475A-831D-5FCAD0F43D1A}" destId="{434E33DA-7C9F-4E7B-AC87-4D124C76024A}" srcOrd="1" destOrd="0" parTransId="{BC4C9F42-4569-4186-915A-9B07C69A7730}" sibTransId="{59041159-7E69-45CF-80E3-4657F19021B8}"/>
    <dgm:cxn modelId="{02B19CF4-91EA-4E67-9CD6-7FECDA4E52E9}" type="presOf" srcId="{E92B1526-D25E-4E71-AB84-80E14510DABA}" destId="{BFFBF76C-41EA-4B03-B132-3D39D40749A6}" srcOrd="0" destOrd="0" presId="urn:microsoft.com/office/officeart/2008/layout/VerticalCircleList"/>
    <dgm:cxn modelId="{8395ADED-779C-429F-89EF-306B4D1F8D80}" srcId="{FA2C127D-12D4-475A-831D-5FCAD0F43D1A}" destId="{1F21D61B-F3F6-498D-BFCA-580AC3A0B5FE}" srcOrd="3" destOrd="0" parTransId="{835EBA84-CA63-437E-9F66-D93D3D5992B9}" sibTransId="{5F30D07C-59E7-4C16-9219-B69CD5DA7834}"/>
    <dgm:cxn modelId="{F539B063-D3AA-43B5-8DE1-4C048B9E596B}" srcId="{FA2C127D-12D4-475A-831D-5FCAD0F43D1A}" destId="{9762A15C-BE69-40D9-A30E-FAD6A1B0F90C}" srcOrd="5" destOrd="0" parTransId="{357E929D-7FE6-4219-B48A-F63A235A4006}" sibTransId="{3805AF15-4458-4E00-9948-1F0E87A30C39}"/>
    <dgm:cxn modelId="{4E921C41-51CA-4C9E-9DAC-5C607AB9B13A}" type="presOf" srcId="{499ED0DE-214C-425C-BD43-5E83675E87F6}" destId="{D64F009E-0F60-4B37-A67E-E45CAA121F61}" srcOrd="0" destOrd="0" presId="urn:microsoft.com/office/officeart/2008/layout/VerticalCircleList"/>
    <dgm:cxn modelId="{980FC09F-7889-4693-9D8F-D8F29BD87F00}" srcId="{FA2C127D-12D4-475A-831D-5FCAD0F43D1A}" destId="{C81E348C-053C-4185-A1F0-2D03E5106869}" srcOrd="7" destOrd="0" parTransId="{9B3AE962-FA81-4D20-88EC-A8C2449E086B}" sibTransId="{E594B5C5-5FFE-4183-A7D7-06F0A7BFD5C7}"/>
    <dgm:cxn modelId="{DA9E8C1E-BB2E-4AE9-B6B0-90061778987C}" srcId="{FA2C127D-12D4-475A-831D-5FCAD0F43D1A}" destId="{6B177254-6003-4922-84D8-CB2C0FF3065A}" srcOrd="10" destOrd="0" parTransId="{475579DE-C39E-42CD-9452-81FD1E789D37}" sibTransId="{3F344897-D0F8-47E2-8334-2DE6ACF068F1}"/>
    <dgm:cxn modelId="{52E77C6D-390D-414F-825F-E1CBA1C202DC}" type="presOf" srcId="{5F85807C-166E-4069-AE95-193B36F26500}" destId="{B18AAEBC-6937-4CB9-B694-AE319C380B6D}" srcOrd="0" destOrd="0" presId="urn:microsoft.com/office/officeart/2008/layout/VerticalCircleList"/>
    <dgm:cxn modelId="{CFB5B903-B600-44D9-8689-F9DE0DEFE841}" srcId="{FA2C127D-12D4-475A-831D-5FCAD0F43D1A}" destId="{FF13BB1D-3EE2-4713-A859-D36606A03665}" srcOrd="9" destOrd="0" parTransId="{3E16887C-A4FE-4856-934B-9503DFBFB785}" sibTransId="{BDBDEECE-9508-4F03-95BB-8359FEA1D7DB}"/>
    <dgm:cxn modelId="{B817DE50-5864-4D9B-B6DF-2B22AF82A381}" srcId="{FA2C127D-12D4-475A-831D-5FCAD0F43D1A}" destId="{6B06B534-34A3-43BB-89D1-CCE98135E3D8}" srcOrd="6" destOrd="0" parTransId="{464BE442-D092-4CBF-9CFB-02E0A0EB021D}" sibTransId="{B6A88ACB-BC6B-470C-9810-07F383EF2F11}"/>
    <dgm:cxn modelId="{E5635BBD-53C5-4E5D-9761-9C2D8E4293A9}" type="presOf" srcId="{C81E348C-053C-4185-A1F0-2D03E5106869}" destId="{5067AD28-FB01-4314-BF85-124F5E6DE695}" srcOrd="0" destOrd="0" presId="urn:microsoft.com/office/officeart/2008/layout/VerticalCircleList"/>
    <dgm:cxn modelId="{EFBCD968-4CAF-49F5-9F0A-A98EB6749659}" srcId="{FA2C127D-12D4-475A-831D-5FCAD0F43D1A}" destId="{5F85807C-166E-4069-AE95-193B36F26500}" srcOrd="8" destOrd="0" parTransId="{ECBA5FBA-0D9D-4875-BB23-AF66DA7215CF}" sibTransId="{7223E81F-7A10-44EC-8C5E-87F6FC1BB632}"/>
    <dgm:cxn modelId="{61C6776A-702C-4AEC-BF92-9B99B105B6A3}" type="presOf" srcId="{9762A15C-BE69-40D9-A30E-FAD6A1B0F90C}" destId="{4D3E08A5-B169-40A9-A338-78AFE463BFF6}" srcOrd="0" destOrd="0" presId="urn:microsoft.com/office/officeart/2008/layout/VerticalCircleList"/>
    <dgm:cxn modelId="{68D1D34B-24BD-48DC-8534-A16C7932BB92}" type="presOf" srcId="{E36357DB-EA8E-492A-90B7-FB7C301DDC3C}" destId="{71F6557A-700C-470B-928E-B9F2313DDC3E}" srcOrd="0" destOrd="0" presId="urn:microsoft.com/office/officeart/2008/layout/VerticalCircleList"/>
    <dgm:cxn modelId="{4D41C6D0-44E6-494F-9F25-5173B76DEA08}" srcId="{FA2C127D-12D4-475A-831D-5FCAD0F43D1A}" destId="{499ED0DE-214C-425C-BD43-5E83675E87F6}" srcOrd="4" destOrd="0" parTransId="{68C47EBC-6CEB-4F3B-864D-2876E246A161}" sibTransId="{76E6BDB9-9D58-4C0B-8751-7C0B5F60246C}"/>
    <dgm:cxn modelId="{9A441525-C773-41C7-8783-485BF1BF0B5E}" type="presOf" srcId="{434E33DA-7C9F-4E7B-AC87-4D124C76024A}" destId="{18110793-3ADB-4B9D-A3D6-D9E890DD488A}" srcOrd="0" destOrd="0" presId="urn:microsoft.com/office/officeart/2008/layout/VerticalCircleList"/>
    <dgm:cxn modelId="{E77292B0-3268-43F2-84FF-D668BE58A6AA}" type="presParOf" srcId="{C457DA0C-2543-4322-A5D7-74B68C1FFDD8}" destId="{CFAB759F-248A-464F-8354-8396017FBD54}" srcOrd="0" destOrd="0" presId="urn:microsoft.com/office/officeart/2008/layout/VerticalCircleList"/>
    <dgm:cxn modelId="{142930BF-187D-474F-AB20-1C6D00E2EA98}" type="presParOf" srcId="{CFAB759F-248A-464F-8354-8396017FBD54}" destId="{4BC04186-32DB-4BD1-882B-0698D045F944}" srcOrd="0" destOrd="0" presId="urn:microsoft.com/office/officeart/2008/layout/VerticalCircleList"/>
    <dgm:cxn modelId="{3C950F8D-A005-44CE-B8E4-7C11AB9CF2D4}" type="presParOf" srcId="{CFAB759F-248A-464F-8354-8396017FBD54}" destId="{3EFFD4E0-4FEC-4E49-B5AC-5FCE0BA3EF34}" srcOrd="1" destOrd="0" presId="urn:microsoft.com/office/officeart/2008/layout/VerticalCircleList"/>
    <dgm:cxn modelId="{26D3A27A-C766-4853-B602-3076B57A469D}" type="presParOf" srcId="{CFAB759F-248A-464F-8354-8396017FBD54}" destId="{71F6557A-700C-470B-928E-B9F2313DDC3E}" srcOrd="2" destOrd="0" presId="urn:microsoft.com/office/officeart/2008/layout/VerticalCircleList"/>
    <dgm:cxn modelId="{8CDD1AF2-2703-4196-8E53-EC3E01E61966}" type="presParOf" srcId="{C457DA0C-2543-4322-A5D7-74B68C1FFDD8}" destId="{8214350E-F6EB-4A81-97A2-A9C46671BDC3}" srcOrd="1" destOrd="0" presId="urn:microsoft.com/office/officeart/2008/layout/VerticalCircleList"/>
    <dgm:cxn modelId="{F5753325-C1B4-4B1C-9990-E4F6E0F13E3C}" type="presParOf" srcId="{8214350E-F6EB-4A81-97A2-A9C46671BDC3}" destId="{EB6F723E-07A5-4394-A079-5682D4A46EA4}" srcOrd="0" destOrd="0" presId="urn:microsoft.com/office/officeart/2008/layout/VerticalCircleList"/>
    <dgm:cxn modelId="{353C7C85-FB62-4B09-8CAD-48D3C9BD0883}" type="presParOf" srcId="{8214350E-F6EB-4A81-97A2-A9C46671BDC3}" destId="{093A16ED-6BDE-43EE-9961-C979EC3BF558}" srcOrd="1" destOrd="0" presId="urn:microsoft.com/office/officeart/2008/layout/VerticalCircleList"/>
    <dgm:cxn modelId="{D2426331-B3C1-4864-B2C4-54A8D6D5BEC4}" type="presParOf" srcId="{8214350E-F6EB-4A81-97A2-A9C46671BDC3}" destId="{18110793-3ADB-4B9D-A3D6-D9E890DD488A}" srcOrd="2" destOrd="0" presId="urn:microsoft.com/office/officeart/2008/layout/VerticalCircleList"/>
    <dgm:cxn modelId="{6DFCC56C-8C09-47F3-B341-822669FB435A}" type="presParOf" srcId="{C457DA0C-2543-4322-A5D7-74B68C1FFDD8}" destId="{BC505242-8028-4DBC-81D2-6C84248C7721}" srcOrd="2" destOrd="0" presId="urn:microsoft.com/office/officeart/2008/layout/VerticalCircleList"/>
    <dgm:cxn modelId="{B73B8BD4-4B88-45D6-971E-C9AB402DCDA2}" type="presParOf" srcId="{BC505242-8028-4DBC-81D2-6C84248C7721}" destId="{CA5D57D2-0AC8-4504-8D64-3ADB2FFCF8F1}" srcOrd="0" destOrd="0" presId="urn:microsoft.com/office/officeart/2008/layout/VerticalCircleList"/>
    <dgm:cxn modelId="{DBE50548-DA2E-4CC4-AEB6-58153C9749F1}" type="presParOf" srcId="{BC505242-8028-4DBC-81D2-6C84248C7721}" destId="{C8B6D628-FE81-4C16-965E-61C109E88D11}" srcOrd="1" destOrd="0" presId="urn:microsoft.com/office/officeart/2008/layout/VerticalCircleList"/>
    <dgm:cxn modelId="{A72FD21C-65A5-47A7-AA04-E6C38F9556E6}" type="presParOf" srcId="{BC505242-8028-4DBC-81D2-6C84248C7721}" destId="{48B1B74B-9ED2-4214-B5A0-683AE57CD6B0}" srcOrd="2" destOrd="0" presId="urn:microsoft.com/office/officeart/2008/layout/VerticalCircleList"/>
    <dgm:cxn modelId="{8CAB4B3A-6623-4CF6-B509-EBF1A239234C}" type="presParOf" srcId="{C457DA0C-2543-4322-A5D7-74B68C1FFDD8}" destId="{837A6BF0-83DD-471A-94BA-8DDD3F51AD37}" srcOrd="3" destOrd="0" presId="urn:microsoft.com/office/officeart/2008/layout/VerticalCircleList"/>
    <dgm:cxn modelId="{88DC974B-AD66-4F35-B353-EA72161C5663}" type="presParOf" srcId="{837A6BF0-83DD-471A-94BA-8DDD3F51AD37}" destId="{5A666074-8D0D-4EEC-819F-7E448C214939}" srcOrd="0" destOrd="0" presId="urn:microsoft.com/office/officeart/2008/layout/VerticalCircleList"/>
    <dgm:cxn modelId="{E85A08B4-94A2-411A-96CE-BF74CECE18DD}" type="presParOf" srcId="{837A6BF0-83DD-471A-94BA-8DDD3F51AD37}" destId="{3F1AE5B4-CB1D-43B2-99DD-110E9010E483}" srcOrd="1" destOrd="0" presId="urn:microsoft.com/office/officeart/2008/layout/VerticalCircleList"/>
    <dgm:cxn modelId="{008F9636-A2C0-4476-8ABF-C80F8E19198B}" type="presParOf" srcId="{837A6BF0-83DD-471A-94BA-8DDD3F51AD37}" destId="{2B499333-3F13-4C47-84BD-2B286FB1ED84}" srcOrd="2" destOrd="0" presId="urn:microsoft.com/office/officeart/2008/layout/VerticalCircleList"/>
    <dgm:cxn modelId="{3416FA37-A6E9-4A1A-BC5E-A3C207AD3F05}" type="presParOf" srcId="{C457DA0C-2543-4322-A5D7-74B68C1FFDD8}" destId="{F26C31D3-20E1-4DFC-929B-FCD3DBE2283C}" srcOrd="4" destOrd="0" presId="urn:microsoft.com/office/officeart/2008/layout/VerticalCircleList"/>
    <dgm:cxn modelId="{10E4E1A8-4EA7-40F2-91CB-251BD73C2582}" type="presParOf" srcId="{F26C31D3-20E1-4DFC-929B-FCD3DBE2283C}" destId="{EF57BFEA-CA79-4409-9CE5-5E7B41E9AA54}" srcOrd="0" destOrd="0" presId="urn:microsoft.com/office/officeart/2008/layout/VerticalCircleList"/>
    <dgm:cxn modelId="{EEFAF50B-C940-4AAF-9206-DD70D926E201}" type="presParOf" srcId="{F26C31D3-20E1-4DFC-929B-FCD3DBE2283C}" destId="{D0A92419-BFEE-400E-BFFE-C8B886B6E79C}" srcOrd="1" destOrd="0" presId="urn:microsoft.com/office/officeart/2008/layout/VerticalCircleList"/>
    <dgm:cxn modelId="{19E6147A-2ADD-4C5B-8AAA-89C411AF1332}" type="presParOf" srcId="{F26C31D3-20E1-4DFC-929B-FCD3DBE2283C}" destId="{D64F009E-0F60-4B37-A67E-E45CAA121F61}" srcOrd="2" destOrd="0" presId="urn:microsoft.com/office/officeart/2008/layout/VerticalCircleList"/>
    <dgm:cxn modelId="{075F6084-A84D-42B4-A6CE-83C1A42ADC7E}" type="presParOf" srcId="{C457DA0C-2543-4322-A5D7-74B68C1FFDD8}" destId="{E4FFD068-DEFC-4203-A6A0-286DEF5DEEDC}" srcOrd="5" destOrd="0" presId="urn:microsoft.com/office/officeart/2008/layout/VerticalCircleList"/>
    <dgm:cxn modelId="{046B5456-F8D3-4CC2-AD5B-9C7DEBCF941F}" type="presParOf" srcId="{E4FFD068-DEFC-4203-A6A0-286DEF5DEEDC}" destId="{BDBB3AA6-867E-429C-A111-38C0D2AF680E}" srcOrd="0" destOrd="0" presId="urn:microsoft.com/office/officeart/2008/layout/VerticalCircleList"/>
    <dgm:cxn modelId="{61940238-ADA2-4E99-AD26-FCCD58552714}" type="presParOf" srcId="{E4FFD068-DEFC-4203-A6A0-286DEF5DEEDC}" destId="{7DFC2E19-F37D-4139-9708-9564092DD797}" srcOrd="1" destOrd="0" presId="urn:microsoft.com/office/officeart/2008/layout/VerticalCircleList"/>
    <dgm:cxn modelId="{12B584F1-A0EF-4FAD-A12B-B264DD6EFECC}" type="presParOf" srcId="{E4FFD068-DEFC-4203-A6A0-286DEF5DEEDC}" destId="{4D3E08A5-B169-40A9-A338-78AFE463BFF6}" srcOrd="2" destOrd="0" presId="urn:microsoft.com/office/officeart/2008/layout/VerticalCircleList"/>
    <dgm:cxn modelId="{7566DA90-44E6-482D-8509-4B8432AA415D}" type="presParOf" srcId="{C457DA0C-2543-4322-A5D7-74B68C1FFDD8}" destId="{DAA5FB0E-0B1F-47A2-B7F0-817D761D0A86}" srcOrd="6" destOrd="0" presId="urn:microsoft.com/office/officeart/2008/layout/VerticalCircleList"/>
    <dgm:cxn modelId="{0791D15E-EF89-4050-96FA-5AFDE2741526}" type="presParOf" srcId="{DAA5FB0E-0B1F-47A2-B7F0-817D761D0A86}" destId="{9C9FD020-0618-48A5-9C19-0018A7945A08}" srcOrd="0" destOrd="0" presId="urn:microsoft.com/office/officeart/2008/layout/VerticalCircleList"/>
    <dgm:cxn modelId="{1D29F22B-A208-4219-9862-2DD84E861947}" type="presParOf" srcId="{DAA5FB0E-0B1F-47A2-B7F0-817D761D0A86}" destId="{9E62957C-7C12-47BD-9EDC-1EDB50972FFF}" srcOrd="1" destOrd="0" presId="urn:microsoft.com/office/officeart/2008/layout/VerticalCircleList"/>
    <dgm:cxn modelId="{8EE78EE5-3DD7-4479-8B51-7E190561E6EF}" type="presParOf" srcId="{DAA5FB0E-0B1F-47A2-B7F0-817D761D0A86}" destId="{4E43A5C3-22A2-4506-B1EA-947C742875FB}" srcOrd="2" destOrd="0" presId="urn:microsoft.com/office/officeart/2008/layout/VerticalCircleList"/>
    <dgm:cxn modelId="{60D7E882-1F98-4490-AFAF-EC8B3C85F14F}" type="presParOf" srcId="{C457DA0C-2543-4322-A5D7-74B68C1FFDD8}" destId="{1562A0E9-9480-4F6F-8DC3-9C89A3FCE6DB}" srcOrd="7" destOrd="0" presId="urn:microsoft.com/office/officeart/2008/layout/VerticalCircleList"/>
    <dgm:cxn modelId="{FC4C5B98-47A7-493E-A462-CD91A789D7C2}" type="presParOf" srcId="{1562A0E9-9480-4F6F-8DC3-9C89A3FCE6DB}" destId="{1299DBA3-4A61-49AA-B6C2-9C2F2A8C0D47}" srcOrd="0" destOrd="0" presId="urn:microsoft.com/office/officeart/2008/layout/VerticalCircleList"/>
    <dgm:cxn modelId="{3EDB2839-0C04-482A-A2CC-3EB477676B74}" type="presParOf" srcId="{1562A0E9-9480-4F6F-8DC3-9C89A3FCE6DB}" destId="{A5AA98E7-9175-44D9-8C94-F6A221D29D6E}" srcOrd="1" destOrd="0" presId="urn:microsoft.com/office/officeart/2008/layout/VerticalCircleList"/>
    <dgm:cxn modelId="{B092CB88-017B-4DE0-BFD1-6F5F19F06D96}" type="presParOf" srcId="{1562A0E9-9480-4F6F-8DC3-9C89A3FCE6DB}" destId="{5067AD28-FB01-4314-BF85-124F5E6DE695}" srcOrd="2" destOrd="0" presId="urn:microsoft.com/office/officeart/2008/layout/VerticalCircleList"/>
    <dgm:cxn modelId="{80E985AC-0C3B-4991-B780-D4A297310046}" type="presParOf" srcId="{C457DA0C-2543-4322-A5D7-74B68C1FFDD8}" destId="{86A26671-5C65-4C08-A6C7-7228BAB2F780}" srcOrd="8" destOrd="0" presId="urn:microsoft.com/office/officeart/2008/layout/VerticalCircleList"/>
    <dgm:cxn modelId="{96E49C4C-B483-44FE-81DB-875535526EC9}" type="presParOf" srcId="{86A26671-5C65-4C08-A6C7-7228BAB2F780}" destId="{9774F716-953D-4A7E-BB33-A9A510FD62B5}" srcOrd="0" destOrd="0" presId="urn:microsoft.com/office/officeart/2008/layout/VerticalCircleList"/>
    <dgm:cxn modelId="{1E4B535D-91A2-4811-9BC3-3F0C83166053}" type="presParOf" srcId="{86A26671-5C65-4C08-A6C7-7228BAB2F780}" destId="{53673551-6F94-43A7-AC6D-EF01A8ABA1B2}" srcOrd="1" destOrd="0" presId="urn:microsoft.com/office/officeart/2008/layout/VerticalCircleList"/>
    <dgm:cxn modelId="{3F124DF9-7351-4708-9D99-A473D9D728C3}" type="presParOf" srcId="{86A26671-5C65-4C08-A6C7-7228BAB2F780}" destId="{B18AAEBC-6937-4CB9-B694-AE319C380B6D}" srcOrd="2" destOrd="0" presId="urn:microsoft.com/office/officeart/2008/layout/VerticalCircleList"/>
    <dgm:cxn modelId="{0DF7FED2-63AC-431D-9A62-4B17AD757DE0}" type="presParOf" srcId="{C457DA0C-2543-4322-A5D7-74B68C1FFDD8}" destId="{D8E1C283-6E5C-41DD-B6BD-2A8BFE438C0A}" srcOrd="9" destOrd="0" presId="urn:microsoft.com/office/officeart/2008/layout/VerticalCircleList"/>
    <dgm:cxn modelId="{FD3F4C58-5122-4871-AD59-5F84E973678B}" type="presParOf" srcId="{D8E1C283-6E5C-41DD-B6BD-2A8BFE438C0A}" destId="{35B7F0C3-D43F-4C98-8437-14460E220AFB}" srcOrd="0" destOrd="0" presId="urn:microsoft.com/office/officeart/2008/layout/VerticalCircleList"/>
    <dgm:cxn modelId="{F14678B6-1E9B-4FB3-9025-A8E538D5A64E}" type="presParOf" srcId="{D8E1C283-6E5C-41DD-B6BD-2A8BFE438C0A}" destId="{24EE2815-EC8B-4B3E-A73A-954549B52512}" srcOrd="1" destOrd="0" presId="urn:microsoft.com/office/officeart/2008/layout/VerticalCircleList"/>
    <dgm:cxn modelId="{9EA5632E-BF0A-4DC0-A97D-3F3D21DD90E2}" type="presParOf" srcId="{D8E1C283-6E5C-41DD-B6BD-2A8BFE438C0A}" destId="{40A0E689-03F7-411B-830B-2046E7977263}" srcOrd="2" destOrd="0" presId="urn:microsoft.com/office/officeart/2008/layout/VerticalCircleList"/>
    <dgm:cxn modelId="{CDAE93B4-D472-4DAA-935E-B45B593A1053}" type="presParOf" srcId="{C457DA0C-2543-4322-A5D7-74B68C1FFDD8}" destId="{EDF7A6AE-A6A7-4B61-AF4A-B3B7BFA5DC4A}" srcOrd="10" destOrd="0" presId="urn:microsoft.com/office/officeart/2008/layout/VerticalCircleList"/>
    <dgm:cxn modelId="{779C6BFA-5CB9-493C-AEC9-230B62199E53}" type="presParOf" srcId="{EDF7A6AE-A6A7-4B61-AF4A-B3B7BFA5DC4A}" destId="{2C315A50-9D73-4297-8AF2-2D24EF99DD9D}" srcOrd="0" destOrd="0" presId="urn:microsoft.com/office/officeart/2008/layout/VerticalCircleList"/>
    <dgm:cxn modelId="{8C1B80A6-5BB2-4133-922D-9F4F5BD44331}" type="presParOf" srcId="{EDF7A6AE-A6A7-4B61-AF4A-B3B7BFA5DC4A}" destId="{FEDD4614-2434-4F57-84E5-447D70C7EC18}" srcOrd="1" destOrd="0" presId="urn:microsoft.com/office/officeart/2008/layout/VerticalCircleList"/>
    <dgm:cxn modelId="{23C7996E-027F-4A9C-9AA4-972D6D4862C7}" type="presParOf" srcId="{EDF7A6AE-A6A7-4B61-AF4A-B3B7BFA5DC4A}" destId="{5A480010-2767-4E8F-95C1-D65F690AF966}" srcOrd="2" destOrd="0" presId="urn:microsoft.com/office/officeart/2008/layout/VerticalCircleList"/>
    <dgm:cxn modelId="{A5ECFCA6-8030-426A-B595-9585E927D239}" type="presParOf" srcId="{C457DA0C-2543-4322-A5D7-74B68C1FFDD8}" destId="{053DA08F-BE61-445D-80BE-010C6D4A29D0}" srcOrd="11" destOrd="0" presId="urn:microsoft.com/office/officeart/2008/layout/VerticalCircleList"/>
    <dgm:cxn modelId="{6ACAD707-F44E-42B2-BF77-73FEFF5DF7C8}" type="presParOf" srcId="{053DA08F-BE61-445D-80BE-010C6D4A29D0}" destId="{5E94D53A-D68D-4CFC-950A-D34EFC797640}" srcOrd="0" destOrd="0" presId="urn:microsoft.com/office/officeart/2008/layout/VerticalCircleList"/>
    <dgm:cxn modelId="{FA285182-D3EB-4C02-8754-E3B6892410F3}" type="presParOf" srcId="{053DA08F-BE61-445D-80BE-010C6D4A29D0}" destId="{6221B750-2092-4699-976E-53D4A162325F}" srcOrd="1" destOrd="0" presId="urn:microsoft.com/office/officeart/2008/layout/VerticalCircleList"/>
    <dgm:cxn modelId="{FBA15E33-48C6-46E3-9F20-A02A57EDEFBA}" type="presParOf" srcId="{053DA08F-BE61-445D-80BE-010C6D4A29D0}" destId="{3CC28174-3503-4508-9007-45897887A316}" srcOrd="2" destOrd="0" presId="urn:microsoft.com/office/officeart/2008/layout/VerticalCircleList"/>
    <dgm:cxn modelId="{A6DEE66C-EDF7-441D-8E74-2AE12D4B2DA5}" type="presParOf" srcId="{C457DA0C-2543-4322-A5D7-74B68C1FFDD8}" destId="{85EB870B-6C6C-4F13-9EB1-2C147C6F1110}" srcOrd="12" destOrd="0" presId="urn:microsoft.com/office/officeart/2008/layout/VerticalCircleList"/>
    <dgm:cxn modelId="{29DECF1E-2B28-4336-A126-129159E745AF}" type="presParOf" srcId="{85EB870B-6C6C-4F13-9EB1-2C147C6F1110}" destId="{E4C24172-D06C-4892-B9B8-7B079EF90A3C}" srcOrd="0" destOrd="0" presId="urn:microsoft.com/office/officeart/2008/layout/VerticalCircleList"/>
    <dgm:cxn modelId="{BE065B52-C264-4584-B0C9-D6FE73B0DA4C}" type="presParOf" srcId="{85EB870B-6C6C-4F13-9EB1-2C147C6F1110}" destId="{8E08C049-5456-49D7-A282-8B11EED9C1DA}" srcOrd="1" destOrd="0" presId="urn:microsoft.com/office/officeart/2008/layout/VerticalCircleList"/>
    <dgm:cxn modelId="{F552FB02-1B34-4ABB-BBF0-69BA39F81404}" type="presParOf" srcId="{85EB870B-6C6C-4F13-9EB1-2C147C6F1110}" destId="{BFFBF76C-41EA-4B03-B132-3D39D40749A6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6F59CC90-780D-4A62-A7B1-51E60E534C34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77F7F0C-B682-45C1-989F-D371601E8E8D}">
      <dgm:prSet phldrT="[Текст]"/>
      <dgm:spPr/>
      <dgm:t>
        <a:bodyPr/>
        <a:lstStyle/>
        <a:p>
          <a:r>
            <a:rPr lang="ru-RU" dirty="0"/>
            <a:t>ул. 2-я </a:t>
          </a:r>
          <a:r>
            <a:rPr lang="ru-RU" dirty="0" err="1"/>
            <a:t>Вольская</a:t>
          </a:r>
          <a:r>
            <a:rPr lang="ru-RU" dirty="0"/>
            <a:t>, д. 5, корп. 3</a:t>
          </a:r>
        </a:p>
        <a:p>
          <a:r>
            <a:rPr lang="ru-RU" b="1" dirty="0"/>
            <a:t>ГБОУ Школа № 1595</a:t>
          </a:r>
          <a:r>
            <a:rPr lang="ru-RU" dirty="0"/>
            <a:t>;</a:t>
          </a:r>
        </a:p>
      </dgm:t>
    </dgm:pt>
    <dgm:pt modelId="{BE8B88D8-C356-4EEF-A1EB-F4E1A5E928CC}" type="parTrans" cxnId="{B3697C6F-131C-4D56-97A2-1CFD6C395078}">
      <dgm:prSet/>
      <dgm:spPr/>
      <dgm:t>
        <a:bodyPr/>
        <a:lstStyle/>
        <a:p>
          <a:endParaRPr lang="ru-RU"/>
        </a:p>
      </dgm:t>
    </dgm:pt>
    <dgm:pt modelId="{80C02B4B-FAEC-4A16-8939-E948CAEF1D04}" type="sibTrans" cxnId="{B3697C6F-131C-4D56-97A2-1CFD6C395078}">
      <dgm:prSet/>
      <dgm:spPr/>
      <dgm:t>
        <a:bodyPr/>
        <a:lstStyle/>
        <a:p>
          <a:endParaRPr lang="ru-RU"/>
        </a:p>
      </dgm:t>
    </dgm:pt>
    <dgm:pt modelId="{9FB7C808-09A5-4918-9100-D4AE5F6961A7}">
      <dgm:prSet phldrT="[Текст]"/>
      <dgm:spPr/>
      <dgm:t>
        <a:bodyPr/>
        <a:lstStyle/>
        <a:p>
          <a:r>
            <a:rPr lang="ru-RU" dirty="0"/>
            <a:t>ул. Покровская, д. 29 </a:t>
          </a:r>
          <a:r>
            <a:rPr lang="ru-RU" b="1" dirty="0"/>
            <a:t>ГБОУ Школа № 2051</a:t>
          </a:r>
          <a:r>
            <a:rPr lang="ru-RU" dirty="0"/>
            <a:t>;</a:t>
          </a:r>
        </a:p>
      </dgm:t>
    </dgm:pt>
    <dgm:pt modelId="{1D2F85CB-A204-48A3-A242-14B25AB4C799}" type="parTrans" cxnId="{A337E667-9F08-4205-8B3C-16FDED33362D}">
      <dgm:prSet/>
      <dgm:spPr/>
      <dgm:t>
        <a:bodyPr/>
        <a:lstStyle/>
        <a:p>
          <a:endParaRPr lang="ru-RU"/>
        </a:p>
      </dgm:t>
    </dgm:pt>
    <dgm:pt modelId="{24C58B01-9B83-4E2C-8B2A-DDDFC6DB6D87}" type="sibTrans" cxnId="{A337E667-9F08-4205-8B3C-16FDED33362D}">
      <dgm:prSet/>
      <dgm:spPr/>
      <dgm:t>
        <a:bodyPr/>
        <a:lstStyle/>
        <a:p>
          <a:endParaRPr lang="ru-RU"/>
        </a:p>
      </dgm:t>
    </dgm:pt>
    <dgm:pt modelId="{CD64EA73-0960-40A1-890B-73B008D5BB44}">
      <dgm:prSet phldrT="[Текст]"/>
      <dgm:spPr/>
      <dgm:t>
        <a:bodyPr/>
        <a:lstStyle/>
        <a:p>
          <a:r>
            <a:rPr lang="ru-RU" dirty="0"/>
            <a:t>ул. Покровская, д. 35</a:t>
          </a:r>
        </a:p>
        <a:p>
          <a:r>
            <a:rPr lang="ru-RU" b="1" dirty="0"/>
            <a:t>ГБОУ Школа № 2053</a:t>
          </a:r>
          <a:r>
            <a:rPr lang="ru-RU" dirty="0"/>
            <a:t>.</a:t>
          </a:r>
        </a:p>
      </dgm:t>
    </dgm:pt>
    <dgm:pt modelId="{FF064C8E-57A3-4B91-B202-3AEBC0530515}" type="parTrans" cxnId="{389B3941-F48B-4309-B567-B173832A0607}">
      <dgm:prSet/>
      <dgm:spPr/>
      <dgm:t>
        <a:bodyPr/>
        <a:lstStyle/>
        <a:p>
          <a:endParaRPr lang="ru-RU"/>
        </a:p>
      </dgm:t>
    </dgm:pt>
    <dgm:pt modelId="{7A7D4DAF-CF5E-4998-85B6-1B3F144EAB97}" type="sibTrans" cxnId="{389B3941-F48B-4309-B567-B173832A0607}">
      <dgm:prSet/>
      <dgm:spPr/>
      <dgm:t>
        <a:bodyPr/>
        <a:lstStyle/>
        <a:p>
          <a:endParaRPr lang="ru-RU"/>
        </a:p>
      </dgm:t>
    </dgm:pt>
    <dgm:pt modelId="{8C491779-9F94-4EAC-ACC5-41DBAF507931}" type="pres">
      <dgm:prSet presAssocID="{6F59CC90-780D-4A62-A7B1-51E60E534C3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48C15AB-16B5-4CF4-B6FD-8EFD15199F7D}" type="pres">
      <dgm:prSet presAssocID="{6F59CC90-780D-4A62-A7B1-51E60E534C34}" presName="Name1" presStyleCnt="0"/>
      <dgm:spPr/>
    </dgm:pt>
    <dgm:pt modelId="{A6412874-43B5-4782-8356-16CC68E995C0}" type="pres">
      <dgm:prSet presAssocID="{6F59CC90-780D-4A62-A7B1-51E60E534C34}" presName="cycle" presStyleCnt="0"/>
      <dgm:spPr/>
    </dgm:pt>
    <dgm:pt modelId="{C33CF222-8E75-43FE-84E2-C7E25A73BDF3}" type="pres">
      <dgm:prSet presAssocID="{6F59CC90-780D-4A62-A7B1-51E60E534C34}" presName="srcNode" presStyleLbl="node1" presStyleIdx="0" presStyleCnt="3"/>
      <dgm:spPr/>
    </dgm:pt>
    <dgm:pt modelId="{C8481B2E-A641-4DE4-99E9-F623109DA336}" type="pres">
      <dgm:prSet presAssocID="{6F59CC90-780D-4A62-A7B1-51E60E534C34}" presName="conn" presStyleLbl="parChTrans1D2" presStyleIdx="0" presStyleCnt="1"/>
      <dgm:spPr/>
      <dgm:t>
        <a:bodyPr/>
        <a:lstStyle/>
        <a:p>
          <a:endParaRPr lang="ru-RU"/>
        </a:p>
      </dgm:t>
    </dgm:pt>
    <dgm:pt modelId="{BA815B80-C23B-4E66-85D2-E57171FFAE7C}" type="pres">
      <dgm:prSet presAssocID="{6F59CC90-780D-4A62-A7B1-51E60E534C34}" presName="extraNode" presStyleLbl="node1" presStyleIdx="0" presStyleCnt="3"/>
      <dgm:spPr/>
    </dgm:pt>
    <dgm:pt modelId="{2E3DF8F6-430D-4507-9E3B-418AA10B364D}" type="pres">
      <dgm:prSet presAssocID="{6F59CC90-780D-4A62-A7B1-51E60E534C34}" presName="dstNode" presStyleLbl="node1" presStyleIdx="0" presStyleCnt="3"/>
      <dgm:spPr/>
    </dgm:pt>
    <dgm:pt modelId="{0F442F38-A88E-4AAC-9A89-31B9D7C7B88D}" type="pres">
      <dgm:prSet presAssocID="{A77F7F0C-B682-45C1-989F-D371601E8E8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40E48-48E3-47B8-8C53-92D628704841}" type="pres">
      <dgm:prSet presAssocID="{A77F7F0C-B682-45C1-989F-D371601E8E8D}" presName="accent_1" presStyleCnt="0"/>
      <dgm:spPr/>
    </dgm:pt>
    <dgm:pt modelId="{80D15CB8-E92A-469D-88DD-E1142E8500B5}" type="pres">
      <dgm:prSet presAssocID="{A77F7F0C-B682-45C1-989F-D371601E8E8D}" presName="accentRepeatNode" presStyleLbl="solidFgAcc1" presStyleIdx="0" presStyleCnt="3"/>
      <dgm:spPr>
        <a:xfrm>
          <a:off x="37371" y="180232"/>
          <a:ext cx="600773" cy="600773"/>
        </a:xfrm>
        <a:prstGeom prst="ellipse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D686CE1D-9203-4761-BBBF-3396A51F8018}" type="pres">
      <dgm:prSet presAssocID="{9FB7C808-09A5-4918-9100-D4AE5F6961A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EE1EF-C938-4FAE-BD3A-896BBD13141B}" type="pres">
      <dgm:prSet presAssocID="{9FB7C808-09A5-4918-9100-D4AE5F6961A7}" presName="accent_2" presStyleCnt="0"/>
      <dgm:spPr/>
    </dgm:pt>
    <dgm:pt modelId="{8DC428E7-D46D-4D90-86D6-9F6A72580B26}" type="pres">
      <dgm:prSet presAssocID="{9FB7C808-09A5-4918-9100-D4AE5F6961A7}" presName="accentRepeatNode" presStyleLbl="solidFgAcc1" presStyleIdx="1" presStyleCnt="3"/>
      <dgm:spPr>
        <a:xfrm>
          <a:off x="212076" y="901160"/>
          <a:ext cx="600773" cy="600773"/>
        </a:xfrm>
        <a:prstGeom prst="ellipse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91D8BDBB-CCBD-48B7-B4BF-47B3F09C267B}" type="pres">
      <dgm:prSet presAssocID="{CD64EA73-0960-40A1-890B-73B008D5BB4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FF8B16-60A2-4C0D-A083-465CDD72DEA2}" type="pres">
      <dgm:prSet presAssocID="{CD64EA73-0960-40A1-890B-73B008D5BB44}" presName="accent_3" presStyleCnt="0"/>
      <dgm:spPr/>
    </dgm:pt>
    <dgm:pt modelId="{2C75EB89-5CD3-4A63-B32A-69160C6B7177}" type="pres">
      <dgm:prSet presAssocID="{CD64EA73-0960-40A1-890B-73B008D5BB44}" presName="accentRepeatNode" presStyleLbl="solidFgAcc1" presStyleIdx="2" presStyleCnt="3"/>
      <dgm:spPr>
        <a:xfrm>
          <a:off x="37371" y="1622089"/>
          <a:ext cx="600773" cy="600773"/>
        </a:xfrm>
        <a:prstGeom prst="ellipse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</dgm:ptLst>
  <dgm:cxnLst>
    <dgm:cxn modelId="{9B8D82F7-7B24-4BAF-B867-910FEEFD4BAF}" type="presOf" srcId="{9FB7C808-09A5-4918-9100-D4AE5F6961A7}" destId="{D686CE1D-9203-4761-BBBF-3396A51F8018}" srcOrd="0" destOrd="0" presId="urn:microsoft.com/office/officeart/2008/layout/VerticalCurvedList"/>
    <dgm:cxn modelId="{52AC236F-33EA-4592-B501-DAC5F2AA7505}" type="presOf" srcId="{80C02B4B-FAEC-4A16-8939-E948CAEF1D04}" destId="{C8481B2E-A641-4DE4-99E9-F623109DA336}" srcOrd="0" destOrd="0" presId="urn:microsoft.com/office/officeart/2008/layout/VerticalCurvedList"/>
    <dgm:cxn modelId="{389B3941-F48B-4309-B567-B173832A0607}" srcId="{6F59CC90-780D-4A62-A7B1-51E60E534C34}" destId="{CD64EA73-0960-40A1-890B-73B008D5BB44}" srcOrd="2" destOrd="0" parTransId="{FF064C8E-57A3-4B91-B202-3AEBC0530515}" sibTransId="{7A7D4DAF-CF5E-4998-85B6-1B3F144EAB97}"/>
    <dgm:cxn modelId="{7F253E74-78FD-4695-9798-D97B5874D301}" type="presOf" srcId="{6F59CC90-780D-4A62-A7B1-51E60E534C34}" destId="{8C491779-9F94-4EAC-ACC5-41DBAF507931}" srcOrd="0" destOrd="0" presId="urn:microsoft.com/office/officeart/2008/layout/VerticalCurvedList"/>
    <dgm:cxn modelId="{B3697C6F-131C-4D56-97A2-1CFD6C395078}" srcId="{6F59CC90-780D-4A62-A7B1-51E60E534C34}" destId="{A77F7F0C-B682-45C1-989F-D371601E8E8D}" srcOrd="0" destOrd="0" parTransId="{BE8B88D8-C356-4EEF-A1EB-F4E1A5E928CC}" sibTransId="{80C02B4B-FAEC-4A16-8939-E948CAEF1D04}"/>
    <dgm:cxn modelId="{D13DA896-C44E-409B-9D26-59767F152888}" type="presOf" srcId="{CD64EA73-0960-40A1-890B-73B008D5BB44}" destId="{91D8BDBB-CCBD-48B7-B4BF-47B3F09C267B}" srcOrd="0" destOrd="0" presId="urn:microsoft.com/office/officeart/2008/layout/VerticalCurvedList"/>
    <dgm:cxn modelId="{DE276215-A94A-4C36-A772-93E652DA0F8D}" type="presOf" srcId="{A77F7F0C-B682-45C1-989F-D371601E8E8D}" destId="{0F442F38-A88E-4AAC-9A89-31B9D7C7B88D}" srcOrd="0" destOrd="0" presId="urn:microsoft.com/office/officeart/2008/layout/VerticalCurvedList"/>
    <dgm:cxn modelId="{A337E667-9F08-4205-8B3C-16FDED33362D}" srcId="{6F59CC90-780D-4A62-A7B1-51E60E534C34}" destId="{9FB7C808-09A5-4918-9100-D4AE5F6961A7}" srcOrd="1" destOrd="0" parTransId="{1D2F85CB-A204-48A3-A242-14B25AB4C799}" sibTransId="{24C58B01-9B83-4E2C-8B2A-DDDFC6DB6D87}"/>
    <dgm:cxn modelId="{3F22EDB2-D4F3-46A7-967B-5981B56749F2}" type="presParOf" srcId="{8C491779-9F94-4EAC-ACC5-41DBAF507931}" destId="{548C15AB-16B5-4CF4-B6FD-8EFD15199F7D}" srcOrd="0" destOrd="0" presId="urn:microsoft.com/office/officeart/2008/layout/VerticalCurvedList"/>
    <dgm:cxn modelId="{563BB687-5C95-4690-8BB6-352A8C28B586}" type="presParOf" srcId="{548C15AB-16B5-4CF4-B6FD-8EFD15199F7D}" destId="{A6412874-43B5-4782-8356-16CC68E995C0}" srcOrd="0" destOrd="0" presId="urn:microsoft.com/office/officeart/2008/layout/VerticalCurvedList"/>
    <dgm:cxn modelId="{ED5DAB87-DAC4-45EF-A176-8786DDB51F1A}" type="presParOf" srcId="{A6412874-43B5-4782-8356-16CC68E995C0}" destId="{C33CF222-8E75-43FE-84E2-C7E25A73BDF3}" srcOrd="0" destOrd="0" presId="urn:microsoft.com/office/officeart/2008/layout/VerticalCurvedList"/>
    <dgm:cxn modelId="{198FE3F0-5855-415C-AFEC-3DB4659453E2}" type="presParOf" srcId="{A6412874-43B5-4782-8356-16CC68E995C0}" destId="{C8481B2E-A641-4DE4-99E9-F623109DA336}" srcOrd="1" destOrd="0" presId="urn:microsoft.com/office/officeart/2008/layout/VerticalCurvedList"/>
    <dgm:cxn modelId="{D07DFB6B-BC35-48B7-8F28-39B84916A76E}" type="presParOf" srcId="{A6412874-43B5-4782-8356-16CC68E995C0}" destId="{BA815B80-C23B-4E66-85D2-E57171FFAE7C}" srcOrd="2" destOrd="0" presId="urn:microsoft.com/office/officeart/2008/layout/VerticalCurvedList"/>
    <dgm:cxn modelId="{43EC8C9F-0E6E-4E1A-A579-9698BA26171D}" type="presParOf" srcId="{A6412874-43B5-4782-8356-16CC68E995C0}" destId="{2E3DF8F6-430D-4507-9E3B-418AA10B364D}" srcOrd="3" destOrd="0" presId="urn:microsoft.com/office/officeart/2008/layout/VerticalCurvedList"/>
    <dgm:cxn modelId="{E9C8A988-FDFE-40E7-9E50-14D41131BE74}" type="presParOf" srcId="{548C15AB-16B5-4CF4-B6FD-8EFD15199F7D}" destId="{0F442F38-A88E-4AAC-9A89-31B9D7C7B88D}" srcOrd="1" destOrd="0" presId="urn:microsoft.com/office/officeart/2008/layout/VerticalCurvedList"/>
    <dgm:cxn modelId="{CD0E3235-22E4-4425-9F39-20926AF16C99}" type="presParOf" srcId="{548C15AB-16B5-4CF4-B6FD-8EFD15199F7D}" destId="{4E240E48-48E3-47B8-8C53-92D628704841}" srcOrd="2" destOrd="0" presId="urn:microsoft.com/office/officeart/2008/layout/VerticalCurvedList"/>
    <dgm:cxn modelId="{CC320596-6827-4B0E-AD20-B88EB364A8C8}" type="presParOf" srcId="{4E240E48-48E3-47B8-8C53-92D628704841}" destId="{80D15CB8-E92A-469D-88DD-E1142E8500B5}" srcOrd="0" destOrd="0" presId="urn:microsoft.com/office/officeart/2008/layout/VerticalCurvedList"/>
    <dgm:cxn modelId="{8B0D1D5C-92BB-4028-9994-C68362F01B17}" type="presParOf" srcId="{548C15AB-16B5-4CF4-B6FD-8EFD15199F7D}" destId="{D686CE1D-9203-4761-BBBF-3396A51F8018}" srcOrd="3" destOrd="0" presId="urn:microsoft.com/office/officeart/2008/layout/VerticalCurvedList"/>
    <dgm:cxn modelId="{6C79F085-C8AC-44C5-9088-942DD794F399}" type="presParOf" srcId="{548C15AB-16B5-4CF4-B6FD-8EFD15199F7D}" destId="{949EE1EF-C938-4FAE-BD3A-896BBD13141B}" srcOrd="4" destOrd="0" presId="urn:microsoft.com/office/officeart/2008/layout/VerticalCurvedList"/>
    <dgm:cxn modelId="{45D624BF-5559-4C0D-8B2E-F3B0904A4B80}" type="presParOf" srcId="{949EE1EF-C938-4FAE-BD3A-896BBD13141B}" destId="{8DC428E7-D46D-4D90-86D6-9F6A72580B26}" srcOrd="0" destOrd="0" presId="urn:microsoft.com/office/officeart/2008/layout/VerticalCurvedList"/>
    <dgm:cxn modelId="{93CBD248-D4C0-4C98-9659-A31E1B7BC52F}" type="presParOf" srcId="{548C15AB-16B5-4CF4-B6FD-8EFD15199F7D}" destId="{91D8BDBB-CCBD-48B7-B4BF-47B3F09C267B}" srcOrd="5" destOrd="0" presId="urn:microsoft.com/office/officeart/2008/layout/VerticalCurvedList"/>
    <dgm:cxn modelId="{E02C2FA5-47A8-4444-BDA3-0270DDD4551E}" type="presParOf" srcId="{548C15AB-16B5-4CF4-B6FD-8EFD15199F7D}" destId="{D0FF8B16-60A2-4C0D-A083-465CDD72DEA2}" srcOrd="6" destOrd="0" presId="urn:microsoft.com/office/officeart/2008/layout/VerticalCurvedList"/>
    <dgm:cxn modelId="{27B2A5BB-F628-4EC1-8D88-674958EB4C37}" type="presParOf" srcId="{D0FF8B16-60A2-4C0D-A083-465CDD72DEA2}" destId="{2C75EB89-5CD3-4A63-B32A-69160C6B71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C289932F-7368-44D0-8661-F53AC262EA81}" type="doc">
      <dgm:prSet loTypeId="urn:microsoft.com/office/officeart/2005/8/layout/defaul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19F557C9-FF36-4510-AC34-74C134B4B2B3}">
      <dgm:prSet phldrT="[Текст]" custT="1"/>
      <dgm:spPr/>
      <dgm:t>
        <a:bodyPr/>
        <a:lstStyle/>
        <a:p>
          <a:r>
            <a:rPr lang="ru-RU" sz="2000" b="0" dirty="0"/>
            <a:t>Управой района </a:t>
          </a:r>
          <a:r>
            <a:rPr lang="ru-RU" sz="2000" b="0" dirty="0" err="1"/>
            <a:t>Некрасовка</a:t>
          </a:r>
          <a:r>
            <a:rPr lang="ru-RU" sz="2000" b="0" dirty="0"/>
            <a:t> обеспечено выполнение работ по содержанию (очистке и мойке) </a:t>
          </a:r>
        </a:p>
        <a:p>
          <a:r>
            <a:rPr lang="ru-RU" sz="2000" b="1" dirty="0"/>
            <a:t>22 объектов</a:t>
          </a:r>
          <a:r>
            <a:rPr lang="ru-RU" sz="2000" b="0" dirty="0"/>
            <a:t> </a:t>
          </a:r>
        </a:p>
        <a:p>
          <a:r>
            <a:rPr lang="ru-RU" sz="2000" b="0" dirty="0"/>
            <a:t>единой системы навигации города Москвы.</a:t>
          </a:r>
        </a:p>
      </dgm:t>
    </dgm:pt>
    <dgm:pt modelId="{61EE2E21-9DC3-4CD4-821B-24CFC661A1AC}" type="parTrans" cxnId="{E98C2EE7-80E8-4649-8AB7-9EA56DEC8E8A}">
      <dgm:prSet/>
      <dgm:spPr/>
      <dgm:t>
        <a:bodyPr/>
        <a:lstStyle/>
        <a:p>
          <a:endParaRPr lang="ru-RU"/>
        </a:p>
      </dgm:t>
    </dgm:pt>
    <dgm:pt modelId="{CFA81FD0-78FE-499B-8DA6-88E4ED523519}" type="sibTrans" cxnId="{E98C2EE7-80E8-4649-8AB7-9EA56DEC8E8A}">
      <dgm:prSet/>
      <dgm:spPr/>
      <dgm:t>
        <a:bodyPr/>
        <a:lstStyle/>
        <a:p>
          <a:endParaRPr lang="ru-RU"/>
        </a:p>
      </dgm:t>
    </dgm:pt>
    <dgm:pt modelId="{191AEB31-E8CA-4C18-A86E-A5CA644DBEEA}" type="pres">
      <dgm:prSet presAssocID="{C289932F-7368-44D0-8661-F53AC262EA8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D39A2E-A8D3-4BA5-B494-A943782F41EB}" type="pres">
      <dgm:prSet presAssocID="{19F557C9-FF36-4510-AC34-74C134B4B2B3}" presName="node" presStyleLbl="node1" presStyleIdx="0" presStyleCnt="1" custScaleY="108891" custLinFactY="-70161" custLinFactNeighborX="-2236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FC2350-7178-4344-94A3-0C63FAD0AA60}" type="presOf" srcId="{19F557C9-FF36-4510-AC34-74C134B4B2B3}" destId="{08D39A2E-A8D3-4BA5-B494-A943782F41EB}" srcOrd="0" destOrd="0" presId="urn:microsoft.com/office/officeart/2005/8/layout/default"/>
    <dgm:cxn modelId="{96740D80-2C78-4323-86E4-29FF995DF2A0}" type="presOf" srcId="{C289932F-7368-44D0-8661-F53AC262EA81}" destId="{191AEB31-E8CA-4C18-A86E-A5CA644DBEEA}" srcOrd="0" destOrd="0" presId="urn:microsoft.com/office/officeart/2005/8/layout/default"/>
    <dgm:cxn modelId="{E98C2EE7-80E8-4649-8AB7-9EA56DEC8E8A}" srcId="{C289932F-7368-44D0-8661-F53AC262EA81}" destId="{19F557C9-FF36-4510-AC34-74C134B4B2B3}" srcOrd="0" destOrd="0" parTransId="{61EE2E21-9DC3-4CD4-821B-24CFC661A1AC}" sibTransId="{CFA81FD0-78FE-499B-8DA6-88E4ED523519}"/>
    <dgm:cxn modelId="{249EB950-4DB8-46A2-AF56-18ADD36DAE56}" type="presParOf" srcId="{191AEB31-E8CA-4C18-A86E-A5CA644DBEEA}" destId="{08D39A2E-A8D3-4BA5-B494-A943782F41E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19502C54-2611-43F2-82BB-BE48B90F4485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03E41353-3744-478A-92EE-D10F31F9E898}">
      <dgm:prSet phldrT="[Текст]" phldr="1"/>
      <dgm:spPr>
        <a:noFill/>
        <a:ln>
          <a:noFill/>
        </a:ln>
      </dgm:spPr>
      <dgm:t>
        <a:bodyPr/>
        <a:lstStyle/>
        <a:p>
          <a:endParaRPr lang="ru-RU" dirty="0"/>
        </a:p>
      </dgm:t>
    </dgm:pt>
    <dgm:pt modelId="{2D962255-27DF-4048-98F8-35BC0EE0D2FF}" type="parTrans" cxnId="{50EE8522-693E-4F93-BF39-09120F4237FC}">
      <dgm:prSet/>
      <dgm:spPr/>
      <dgm:t>
        <a:bodyPr/>
        <a:lstStyle/>
        <a:p>
          <a:endParaRPr lang="ru-RU"/>
        </a:p>
      </dgm:t>
    </dgm:pt>
    <dgm:pt modelId="{DEAB9C8D-088B-49F0-BEC5-A1A4729782AD}" type="sibTrans" cxnId="{50EE8522-693E-4F93-BF39-09120F4237FC}">
      <dgm:prSet/>
      <dgm:spPr/>
      <dgm:t>
        <a:bodyPr/>
        <a:lstStyle/>
        <a:p>
          <a:endParaRPr lang="ru-RU"/>
        </a:p>
      </dgm:t>
    </dgm:pt>
    <dgm:pt modelId="{3477F859-4865-4CFB-B444-779F3573D5EF}">
      <dgm:prSet phldrT="[Текст]" custT="1"/>
      <dgm:spPr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28016" tIns="11430" rIns="11430" bIns="11430" numCol="1" spcCol="1270" anchor="ctr" anchorCtr="0"/>
        <a:lstStyle/>
        <a:p>
          <a:pPr marL="0" lvl="1" indent="9525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15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Проведена замена поврежденных двухсторонних информационных полей по адресам:</a:t>
          </a:r>
        </a:p>
      </dgm:t>
    </dgm:pt>
    <dgm:pt modelId="{13193355-803E-42B6-9435-40D424B3F5B5}" type="parTrans" cxnId="{BA154D1B-57C9-4FA8-940F-D004B36371D0}">
      <dgm:prSet/>
      <dgm:spPr/>
      <dgm:t>
        <a:bodyPr/>
        <a:lstStyle/>
        <a:p>
          <a:endParaRPr lang="ru-RU"/>
        </a:p>
      </dgm:t>
    </dgm:pt>
    <dgm:pt modelId="{AE83DF91-1C8B-4B41-95C1-3156D79E8252}" type="sibTrans" cxnId="{BA154D1B-57C9-4FA8-940F-D004B36371D0}">
      <dgm:prSet/>
      <dgm:spPr/>
      <dgm:t>
        <a:bodyPr/>
        <a:lstStyle/>
        <a:p>
          <a:endParaRPr lang="ru-RU"/>
        </a:p>
      </dgm:t>
    </dgm:pt>
    <dgm:pt modelId="{4F8A0644-C86A-4CE2-A448-6A6773B4BF89}">
      <dgm:prSet phldrT="[Текст]"/>
      <dgm:spPr/>
      <dgm:t>
        <a:bodyPr/>
        <a:lstStyle/>
        <a:p>
          <a:r>
            <a:rPr lang="ru-RU" dirty="0"/>
            <a:t>2шт.</a:t>
          </a:r>
        </a:p>
      </dgm:t>
    </dgm:pt>
    <dgm:pt modelId="{DFB53875-FDB0-4789-B587-022FE88972C2}" type="parTrans" cxnId="{0B71A534-EBDB-4233-8D64-AB2EDD6F36DC}">
      <dgm:prSet/>
      <dgm:spPr/>
      <dgm:t>
        <a:bodyPr/>
        <a:lstStyle/>
        <a:p>
          <a:endParaRPr lang="ru-RU"/>
        </a:p>
      </dgm:t>
    </dgm:pt>
    <dgm:pt modelId="{39BA6E5F-6E43-4FF2-BCC7-52953F38F53E}" type="sibTrans" cxnId="{0B71A534-EBDB-4233-8D64-AB2EDD6F36DC}">
      <dgm:prSet/>
      <dgm:spPr/>
      <dgm:t>
        <a:bodyPr/>
        <a:lstStyle/>
        <a:p>
          <a:endParaRPr lang="ru-RU"/>
        </a:p>
      </dgm:t>
    </dgm:pt>
    <dgm:pt modelId="{DFB5F496-7C33-4E64-A667-342B11F6E240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28016" tIns="11430" rIns="11430" bIns="11430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ул. Рождественская, д. 31;</a:t>
          </a:r>
        </a:p>
      </dgm:t>
    </dgm:pt>
    <dgm:pt modelId="{201AB04B-5783-4F0A-99BD-F78E253D984F}" type="parTrans" cxnId="{21D02753-5CA9-4726-A712-C6F75134FBD6}">
      <dgm:prSet/>
      <dgm:spPr/>
      <dgm:t>
        <a:bodyPr/>
        <a:lstStyle/>
        <a:p>
          <a:endParaRPr lang="ru-RU"/>
        </a:p>
      </dgm:t>
    </dgm:pt>
    <dgm:pt modelId="{4FFC3E3E-6EAF-484B-B775-3A305887B7D9}" type="sibTrans" cxnId="{21D02753-5CA9-4726-A712-C6F75134FBD6}">
      <dgm:prSet/>
      <dgm:spPr/>
      <dgm:t>
        <a:bodyPr/>
        <a:lstStyle/>
        <a:p>
          <a:endParaRPr lang="ru-RU"/>
        </a:p>
      </dgm:t>
    </dgm:pt>
    <dgm:pt modelId="{CAD8D88F-871C-4E24-8487-E5049DC8A8F3}">
      <dgm:prSet phldrT="[Текст]"/>
      <dgm:spPr/>
      <dgm:t>
        <a:bodyPr/>
        <a:lstStyle/>
        <a:p>
          <a:r>
            <a:rPr lang="ru-RU" dirty="0"/>
            <a:t>2шт.</a:t>
          </a:r>
        </a:p>
      </dgm:t>
    </dgm:pt>
    <dgm:pt modelId="{B2196F98-A0AE-4C78-871E-0631704BB7C9}" type="parTrans" cxnId="{A5102A28-9ABC-4A96-A4F1-88770794AEA5}">
      <dgm:prSet/>
      <dgm:spPr/>
      <dgm:t>
        <a:bodyPr/>
        <a:lstStyle/>
        <a:p>
          <a:endParaRPr lang="ru-RU"/>
        </a:p>
      </dgm:t>
    </dgm:pt>
    <dgm:pt modelId="{17FE03EF-AB62-4D5C-9462-027E2BA6EEC3}" type="sibTrans" cxnId="{A5102A28-9ABC-4A96-A4F1-88770794AEA5}">
      <dgm:prSet/>
      <dgm:spPr/>
      <dgm:t>
        <a:bodyPr/>
        <a:lstStyle/>
        <a:p>
          <a:endParaRPr lang="ru-RU"/>
        </a:p>
      </dgm:t>
    </dgm:pt>
    <dgm:pt modelId="{0F3FAA18-F290-47D9-B63C-05FF5ECBBE53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28016" tIns="11430" rIns="11430" bIns="11430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ул. 1-я </a:t>
          </a:r>
          <a:r>
            <a:rPr lang="ru-RU" sz="18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Вольская</a:t>
          </a:r>
          <a:r>
            <a:rPr lang="ru-RU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д. 22, корп.1;</a:t>
          </a:r>
        </a:p>
      </dgm:t>
    </dgm:pt>
    <dgm:pt modelId="{E92F1977-2588-4E5A-BD02-C102EE4E6323}" type="parTrans" cxnId="{9843E1D0-CF1F-4849-A76A-BE73391144A9}">
      <dgm:prSet/>
      <dgm:spPr/>
      <dgm:t>
        <a:bodyPr/>
        <a:lstStyle/>
        <a:p>
          <a:endParaRPr lang="ru-RU"/>
        </a:p>
      </dgm:t>
    </dgm:pt>
    <dgm:pt modelId="{D4A5CFE8-5D27-4B17-AE6A-84A2B7AE01C3}" type="sibTrans" cxnId="{9843E1D0-CF1F-4849-A76A-BE73391144A9}">
      <dgm:prSet/>
      <dgm:spPr/>
      <dgm:t>
        <a:bodyPr/>
        <a:lstStyle/>
        <a:p>
          <a:endParaRPr lang="ru-RU"/>
        </a:p>
      </dgm:t>
    </dgm:pt>
    <dgm:pt modelId="{BD2F7B51-2ADB-4CE5-AB67-4F4E3553719C}">
      <dgm:prSet phldrT="[Текст]"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26667"/>
            </a:srgbClr>
          </a:solidFill>
          <a:prstDash val="solid"/>
          <a:miter lim="800000"/>
        </a:ln>
        <a:effectLst/>
      </dgm:spPr>
      <dgm:t>
        <a:bodyPr spcFirstLastPara="0" vert="horz" wrap="square" lIns="6985" tIns="6985" rIns="6985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2шт.</a:t>
          </a:r>
        </a:p>
      </dgm:t>
    </dgm:pt>
    <dgm:pt modelId="{6A18A561-503B-4C1D-8E08-A70CD4CABED5}" type="parTrans" cxnId="{41B21A97-708F-4E2B-83A6-EE570A4390A3}">
      <dgm:prSet/>
      <dgm:spPr/>
      <dgm:t>
        <a:bodyPr/>
        <a:lstStyle/>
        <a:p>
          <a:endParaRPr lang="ru-RU"/>
        </a:p>
      </dgm:t>
    </dgm:pt>
    <dgm:pt modelId="{B2F91A2B-3AF9-4B25-9B89-0E146CF0AC29}" type="sibTrans" cxnId="{41B21A97-708F-4E2B-83A6-EE570A4390A3}">
      <dgm:prSet/>
      <dgm:spPr/>
      <dgm:t>
        <a:bodyPr/>
        <a:lstStyle/>
        <a:p>
          <a:endParaRPr lang="ru-RU"/>
        </a:p>
      </dgm:t>
    </dgm:pt>
    <dgm:pt modelId="{269A1C62-8D26-44DB-8726-951802F11BD2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28016" tIns="11430" rIns="11430" bIns="11430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ул. Некрасовская, д. 5.</a:t>
          </a:r>
        </a:p>
      </dgm:t>
    </dgm:pt>
    <dgm:pt modelId="{B13C3C80-36D7-4B09-A6E9-CDD8DFEE52EB}" type="parTrans" cxnId="{435205A5-8516-46DD-9A35-77A213BD324F}">
      <dgm:prSet/>
      <dgm:spPr/>
      <dgm:t>
        <a:bodyPr/>
        <a:lstStyle/>
        <a:p>
          <a:endParaRPr lang="ru-RU"/>
        </a:p>
      </dgm:t>
    </dgm:pt>
    <dgm:pt modelId="{6E524ABC-E5F2-4A51-8E99-D400A5898124}" type="sibTrans" cxnId="{435205A5-8516-46DD-9A35-77A213BD324F}">
      <dgm:prSet/>
      <dgm:spPr/>
      <dgm:t>
        <a:bodyPr/>
        <a:lstStyle/>
        <a:p>
          <a:endParaRPr lang="ru-RU"/>
        </a:p>
      </dgm:t>
    </dgm:pt>
    <dgm:pt modelId="{C973F18D-DAD0-42E0-BE02-9019F79F411F}" type="pres">
      <dgm:prSet presAssocID="{19502C54-2611-43F2-82BB-BE48B90F448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4B5040-C4ED-4811-91E4-DC9BEB0A46F2}" type="pres">
      <dgm:prSet presAssocID="{03E41353-3744-478A-92EE-D10F31F9E898}" presName="composite" presStyleCnt="0"/>
      <dgm:spPr/>
    </dgm:pt>
    <dgm:pt modelId="{9DF223D1-D0E9-4137-8560-043695484F59}" type="pres">
      <dgm:prSet presAssocID="{03E41353-3744-478A-92EE-D10F31F9E898}" presName="parentText" presStyleLbl="alignNode1" presStyleIdx="0" presStyleCnt="4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00E4DC37-9E08-4956-AB63-1BB4FE22A767}" type="pres">
      <dgm:prSet presAssocID="{03E41353-3744-478A-92EE-D10F31F9E898}" presName="descendantText" presStyleLbl="alignAcc1" presStyleIdx="0" presStyleCnt="4" custScaleY="126800">
        <dgm:presLayoutVars>
          <dgm:bulletEnabled val="1"/>
        </dgm:presLayoutVars>
      </dgm:prSet>
      <dgm:spPr>
        <a:xfrm rot="5400000">
          <a:off x="1754735" y="-967731"/>
          <a:ext cx="730618" cy="2666450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F46B4A50-453A-4EB2-A5FC-970DCC87E464}" type="pres">
      <dgm:prSet presAssocID="{DEAB9C8D-088B-49F0-BEC5-A1A4729782AD}" presName="sp" presStyleCnt="0"/>
      <dgm:spPr/>
    </dgm:pt>
    <dgm:pt modelId="{408FDC57-BD17-4844-98A0-AE7B5304A020}" type="pres">
      <dgm:prSet presAssocID="{4F8A0644-C86A-4CE2-A448-6A6773B4BF89}" presName="composite" presStyleCnt="0"/>
      <dgm:spPr/>
    </dgm:pt>
    <dgm:pt modelId="{520A1563-C9A7-4C3A-B27D-5EA9DF4F8AFB}" type="pres">
      <dgm:prSet presAssocID="{4F8A0644-C86A-4CE2-A448-6A6773B4BF89}" presName="parentText" presStyleLbl="alignNode1" presStyleIdx="1" presStyleCnt="4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83CD604F-4C6C-4B96-A087-1DE5B8E2490A}" type="pres">
      <dgm:prSet presAssocID="{4F8A0644-C86A-4CE2-A448-6A6773B4BF89}" presName="descendantText" presStyleLbl="alignAcc1" presStyleIdx="1" presStyleCnt="4">
        <dgm:presLayoutVars>
          <dgm:bulletEnabled val="1"/>
        </dgm:presLayoutVars>
      </dgm:prSet>
      <dgm:spPr>
        <a:xfrm rot="5400000">
          <a:off x="1754708" y="-46868"/>
          <a:ext cx="729904" cy="2667218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F5790569-27E7-42AF-BB6A-122E02DC5F21}" type="pres">
      <dgm:prSet presAssocID="{39BA6E5F-6E43-4FF2-BCC7-52953F38F53E}" presName="sp" presStyleCnt="0"/>
      <dgm:spPr/>
    </dgm:pt>
    <dgm:pt modelId="{82AC3631-FBA2-4B43-B049-702477E3EA3A}" type="pres">
      <dgm:prSet presAssocID="{CAD8D88F-871C-4E24-8487-E5049DC8A8F3}" presName="composite" presStyleCnt="0"/>
      <dgm:spPr/>
    </dgm:pt>
    <dgm:pt modelId="{69C51C7B-3E36-42BF-BEAC-6596BAFC570A}" type="pres">
      <dgm:prSet presAssocID="{CAD8D88F-871C-4E24-8487-E5049DC8A8F3}" presName="parentText" presStyleLbl="alignNode1" presStyleIdx="2" presStyleCnt="4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3BBBB9B8-30BC-4260-AD6C-732779D59849}" type="pres">
      <dgm:prSet presAssocID="{CAD8D88F-871C-4E24-8487-E5049DC8A8F3}" presName="descendantText" presStyleLbl="alignAcc1" presStyleIdx="2" presStyleCnt="4">
        <dgm:presLayoutVars>
          <dgm:bulletEnabled val="1"/>
        </dgm:presLayoutVars>
      </dgm:prSet>
      <dgm:spPr>
        <a:xfrm rot="5400000">
          <a:off x="1754708" y="873288"/>
          <a:ext cx="729904" cy="2667218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2134D50F-DA07-47CF-ABA2-DB80D7FA894F}" type="pres">
      <dgm:prSet presAssocID="{17FE03EF-AB62-4D5C-9462-027E2BA6EEC3}" presName="sp" presStyleCnt="0"/>
      <dgm:spPr/>
    </dgm:pt>
    <dgm:pt modelId="{9263C3B0-0CDD-49E6-B041-719EE4B555D5}" type="pres">
      <dgm:prSet presAssocID="{BD2F7B51-2ADB-4CE5-AB67-4F4E3553719C}" presName="composite" presStyleCnt="0"/>
      <dgm:spPr/>
    </dgm:pt>
    <dgm:pt modelId="{C7900938-4500-47A8-967C-59B3E47A05BA}" type="pres">
      <dgm:prSet presAssocID="{BD2F7B51-2ADB-4CE5-AB67-4F4E3553719C}" presName="parentText" presStyleLbl="alignNode1" presStyleIdx="3" presStyleCnt="4">
        <dgm:presLayoutVars>
          <dgm:chMax val="1"/>
          <dgm:bulletEnabled val="1"/>
        </dgm:presLayoutVars>
      </dgm:prSet>
      <dgm:spPr>
        <a:xfrm rot="5400000">
          <a:off x="-128500" y="2236382"/>
          <a:ext cx="856668" cy="599668"/>
        </a:xfrm>
        <a:prstGeom prst="donut">
          <a:avLst/>
        </a:prstGeom>
      </dgm:spPr>
      <dgm:t>
        <a:bodyPr/>
        <a:lstStyle/>
        <a:p>
          <a:endParaRPr lang="ru-RU"/>
        </a:p>
      </dgm:t>
    </dgm:pt>
    <dgm:pt modelId="{3FC60AF7-460B-4884-8229-83E1C6632746}" type="pres">
      <dgm:prSet presAssocID="{BD2F7B51-2ADB-4CE5-AB67-4F4E3553719C}" presName="descendantText" presStyleLbl="alignAcc1" presStyleIdx="3" presStyleCnt="4">
        <dgm:presLayoutVars>
          <dgm:bulletEnabled val="1"/>
        </dgm:presLayoutVars>
      </dgm:prSet>
      <dgm:spPr>
        <a:xfrm rot="5400000">
          <a:off x="2098080" y="808236"/>
          <a:ext cx="590401" cy="3514928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0B71A534-EBDB-4233-8D64-AB2EDD6F36DC}" srcId="{19502C54-2611-43F2-82BB-BE48B90F4485}" destId="{4F8A0644-C86A-4CE2-A448-6A6773B4BF89}" srcOrd="1" destOrd="0" parTransId="{DFB53875-FDB0-4789-B587-022FE88972C2}" sibTransId="{39BA6E5F-6E43-4FF2-BCC7-52953F38F53E}"/>
    <dgm:cxn modelId="{93EA3B6F-61E1-455A-ABDF-5ADA1C92EC76}" type="presOf" srcId="{BD2F7B51-2ADB-4CE5-AB67-4F4E3553719C}" destId="{C7900938-4500-47A8-967C-59B3E47A05BA}" srcOrd="0" destOrd="0" presId="urn:microsoft.com/office/officeart/2005/8/layout/chevron2"/>
    <dgm:cxn modelId="{B952FE26-6A5E-49A6-AB40-6766EAA3EF68}" type="presOf" srcId="{19502C54-2611-43F2-82BB-BE48B90F4485}" destId="{C973F18D-DAD0-42E0-BE02-9019F79F411F}" srcOrd="0" destOrd="0" presId="urn:microsoft.com/office/officeart/2005/8/layout/chevron2"/>
    <dgm:cxn modelId="{DF2A121F-BCDD-4C8B-9FCE-453B252C403D}" type="presOf" srcId="{CAD8D88F-871C-4E24-8487-E5049DC8A8F3}" destId="{69C51C7B-3E36-42BF-BEAC-6596BAFC570A}" srcOrd="0" destOrd="0" presId="urn:microsoft.com/office/officeart/2005/8/layout/chevron2"/>
    <dgm:cxn modelId="{21D02753-5CA9-4726-A712-C6F75134FBD6}" srcId="{4F8A0644-C86A-4CE2-A448-6A6773B4BF89}" destId="{DFB5F496-7C33-4E64-A667-342B11F6E240}" srcOrd="0" destOrd="0" parTransId="{201AB04B-5783-4F0A-99BD-F78E253D984F}" sibTransId="{4FFC3E3E-6EAF-484B-B775-3A305887B7D9}"/>
    <dgm:cxn modelId="{9843E1D0-CF1F-4849-A76A-BE73391144A9}" srcId="{CAD8D88F-871C-4E24-8487-E5049DC8A8F3}" destId="{0F3FAA18-F290-47D9-B63C-05FF5ECBBE53}" srcOrd="0" destOrd="0" parTransId="{E92F1977-2588-4E5A-BD02-C102EE4E6323}" sibTransId="{D4A5CFE8-5D27-4B17-AE6A-84A2B7AE01C3}"/>
    <dgm:cxn modelId="{B6508E91-7069-4E84-8CD5-6131A9E64B3C}" type="presOf" srcId="{3477F859-4865-4CFB-B444-779F3573D5EF}" destId="{00E4DC37-9E08-4956-AB63-1BB4FE22A767}" srcOrd="0" destOrd="0" presId="urn:microsoft.com/office/officeart/2005/8/layout/chevron2"/>
    <dgm:cxn modelId="{CE120E1D-9BB2-4119-89A5-80215833FB53}" type="presOf" srcId="{03E41353-3744-478A-92EE-D10F31F9E898}" destId="{9DF223D1-D0E9-4137-8560-043695484F59}" srcOrd="0" destOrd="0" presId="urn:microsoft.com/office/officeart/2005/8/layout/chevron2"/>
    <dgm:cxn modelId="{BA154D1B-57C9-4FA8-940F-D004B36371D0}" srcId="{03E41353-3744-478A-92EE-D10F31F9E898}" destId="{3477F859-4865-4CFB-B444-779F3573D5EF}" srcOrd="0" destOrd="0" parTransId="{13193355-803E-42B6-9435-40D424B3F5B5}" sibTransId="{AE83DF91-1C8B-4B41-95C1-3156D79E8252}"/>
    <dgm:cxn modelId="{B0598587-80D0-4A13-80FE-95F012C3AEBC}" type="presOf" srcId="{0F3FAA18-F290-47D9-B63C-05FF5ECBBE53}" destId="{3BBBB9B8-30BC-4260-AD6C-732779D59849}" srcOrd="0" destOrd="0" presId="urn:microsoft.com/office/officeart/2005/8/layout/chevron2"/>
    <dgm:cxn modelId="{AC1CE212-800E-469D-8F77-38D101370C79}" type="presOf" srcId="{269A1C62-8D26-44DB-8726-951802F11BD2}" destId="{3FC60AF7-460B-4884-8229-83E1C6632746}" srcOrd="0" destOrd="0" presId="urn:microsoft.com/office/officeart/2005/8/layout/chevron2"/>
    <dgm:cxn modelId="{E3DECAC7-E71F-4084-BA71-9EFADA2AF720}" type="presOf" srcId="{DFB5F496-7C33-4E64-A667-342B11F6E240}" destId="{83CD604F-4C6C-4B96-A087-1DE5B8E2490A}" srcOrd="0" destOrd="0" presId="urn:microsoft.com/office/officeart/2005/8/layout/chevron2"/>
    <dgm:cxn modelId="{98B4DF1B-8F01-4BE7-8580-20BD89D934FA}" type="presOf" srcId="{4F8A0644-C86A-4CE2-A448-6A6773B4BF89}" destId="{520A1563-C9A7-4C3A-B27D-5EA9DF4F8AFB}" srcOrd="0" destOrd="0" presId="urn:microsoft.com/office/officeart/2005/8/layout/chevron2"/>
    <dgm:cxn modelId="{41B21A97-708F-4E2B-83A6-EE570A4390A3}" srcId="{19502C54-2611-43F2-82BB-BE48B90F4485}" destId="{BD2F7B51-2ADB-4CE5-AB67-4F4E3553719C}" srcOrd="3" destOrd="0" parTransId="{6A18A561-503B-4C1D-8E08-A70CD4CABED5}" sibTransId="{B2F91A2B-3AF9-4B25-9B89-0E146CF0AC29}"/>
    <dgm:cxn modelId="{435205A5-8516-46DD-9A35-77A213BD324F}" srcId="{BD2F7B51-2ADB-4CE5-AB67-4F4E3553719C}" destId="{269A1C62-8D26-44DB-8726-951802F11BD2}" srcOrd="0" destOrd="0" parTransId="{B13C3C80-36D7-4B09-A6E9-CDD8DFEE52EB}" sibTransId="{6E524ABC-E5F2-4A51-8E99-D400A5898124}"/>
    <dgm:cxn modelId="{A5102A28-9ABC-4A96-A4F1-88770794AEA5}" srcId="{19502C54-2611-43F2-82BB-BE48B90F4485}" destId="{CAD8D88F-871C-4E24-8487-E5049DC8A8F3}" srcOrd="2" destOrd="0" parTransId="{B2196F98-A0AE-4C78-871E-0631704BB7C9}" sibTransId="{17FE03EF-AB62-4D5C-9462-027E2BA6EEC3}"/>
    <dgm:cxn modelId="{50EE8522-693E-4F93-BF39-09120F4237FC}" srcId="{19502C54-2611-43F2-82BB-BE48B90F4485}" destId="{03E41353-3744-478A-92EE-D10F31F9E898}" srcOrd="0" destOrd="0" parTransId="{2D962255-27DF-4048-98F8-35BC0EE0D2FF}" sibTransId="{DEAB9C8D-088B-49F0-BEC5-A1A4729782AD}"/>
    <dgm:cxn modelId="{ED98C077-08C5-482C-824F-036F036EABBC}" type="presParOf" srcId="{C973F18D-DAD0-42E0-BE02-9019F79F411F}" destId="{8A4B5040-C4ED-4811-91E4-DC9BEB0A46F2}" srcOrd="0" destOrd="0" presId="urn:microsoft.com/office/officeart/2005/8/layout/chevron2"/>
    <dgm:cxn modelId="{0A121DC0-37C7-4368-AD47-A6CF4F2AF235}" type="presParOf" srcId="{8A4B5040-C4ED-4811-91E4-DC9BEB0A46F2}" destId="{9DF223D1-D0E9-4137-8560-043695484F59}" srcOrd="0" destOrd="0" presId="urn:microsoft.com/office/officeart/2005/8/layout/chevron2"/>
    <dgm:cxn modelId="{61A3C6A7-4F58-4874-9941-8A9D79AA856D}" type="presParOf" srcId="{8A4B5040-C4ED-4811-91E4-DC9BEB0A46F2}" destId="{00E4DC37-9E08-4956-AB63-1BB4FE22A767}" srcOrd="1" destOrd="0" presId="urn:microsoft.com/office/officeart/2005/8/layout/chevron2"/>
    <dgm:cxn modelId="{D6B03643-57F3-4166-A6C4-882F638D281D}" type="presParOf" srcId="{C973F18D-DAD0-42E0-BE02-9019F79F411F}" destId="{F46B4A50-453A-4EB2-A5FC-970DCC87E464}" srcOrd="1" destOrd="0" presId="urn:microsoft.com/office/officeart/2005/8/layout/chevron2"/>
    <dgm:cxn modelId="{15B36DC8-F9E8-4246-90DD-1326A8F9F091}" type="presParOf" srcId="{C973F18D-DAD0-42E0-BE02-9019F79F411F}" destId="{408FDC57-BD17-4844-98A0-AE7B5304A020}" srcOrd="2" destOrd="0" presId="urn:microsoft.com/office/officeart/2005/8/layout/chevron2"/>
    <dgm:cxn modelId="{648D5E57-ED7B-4FA2-87D3-70A34B6C4047}" type="presParOf" srcId="{408FDC57-BD17-4844-98A0-AE7B5304A020}" destId="{520A1563-C9A7-4C3A-B27D-5EA9DF4F8AFB}" srcOrd="0" destOrd="0" presId="urn:microsoft.com/office/officeart/2005/8/layout/chevron2"/>
    <dgm:cxn modelId="{6B83FAFB-EDD3-437C-8C6B-1B99BF26A6A4}" type="presParOf" srcId="{408FDC57-BD17-4844-98A0-AE7B5304A020}" destId="{83CD604F-4C6C-4B96-A087-1DE5B8E2490A}" srcOrd="1" destOrd="0" presId="urn:microsoft.com/office/officeart/2005/8/layout/chevron2"/>
    <dgm:cxn modelId="{2D309945-F925-4C54-A534-B910055702E0}" type="presParOf" srcId="{C973F18D-DAD0-42E0-BE02-9019F79F411F}" destId="{F5790569-27E7-42AF-BB6A-122E02DC5F21}" srcOrd="3" destOrd="0" presId="urn:microsoft.com/office/officeart/2005/8/layout/chevron2"/>
    <dgm:cxn modelId="{458EE187-0144-41C9-BBD9-ED4F0E5F5241}" type="presParOf" srcId="{C973F18D-DAD0-42E0-BE02-9019F79F411F}" destId="{82AC3631-FBA2-4B43-B049-702477E3EA3A}" srcOrd="4" destOrd="0" presId="urn:microsoft.com/office/officeart/2005/8/layout/chevron2"/>
    <dgm:cxn modelId="{480D3EA8-1284-424A-A1A0-9D19D93E4AE5}" type="presParOf" srcId="{82AC3631-FBA2-4B43-B049-702477E3EA3A}" destId="{69C51C7B-3E36-42BF-BEAC-6596BAFC570A}" srcOrd="0" destOrd="0" presId="urn:microsoft.com/office/officeart/2005/8/layout/chevron2"/>
    <dgm:cxn modelId="{EB37567E-45AA-424F-A678-38EC1189F63B}" type="presParOf" srcId="{82AC3631-FBA2-4B43-B049-702477E3EA3A}" destId="{3BBBB9B8-30BC-4260-AD6C-732779D59849}" srcOrd="1" destOrd="0" presId="urn:microsoft.com/office/officeart/2005/8/layout/chevron2"/>
    <dgm:cxn modelId="{79A8043E-A136-4BAE-86E7-55A39C2B6DD7}" type="presParOf" srcId="{C973F18D-DAD0-42E0-BE02-9019F79F411F}" destId="{2134D50F-DA07-47CF-ABA2-DB80D7FA894F}" srcOrd="5" destOrd="0" presId="urn:microsoft.com/office/officeart/2005/8/layout/chevron2"/>
    <dgm:cxn modelId="{11ABDB78-D50F-4D64-A7B3-172E2184CA09}" type="presParOf" srcId="{C973F18D-DAD0-42E0-BE02-9019F79F411F}" destId="{9263C3B0-0CDD-49E6-B041-719EE4B555D5}" srcOrd="6" destOrd="0" presId="urn:microsoft.com/office/officeart/2005/8/layout/chevron2"/>
    <dgm:cxn modelId="{BFD1DF80-0A4F-4DA3-99E0-45FC47C1A2C4}" type="presParOf" srcId="{9263C3B0-0CDD-49E6-B041-719EE4B555D5}" destId="{C7900938-4500-47A8-967C-59B3E47A05BA}" srcOrd="0" destOrd="0" presId="urn:microsoft.com/office/officeart/2005/8/layout/chevron2"/>
    <dgm:cxn modelId="{56934936-A0F6-4BE9-96B8-AC9285B90716}" type="presParOf" srcId="{9263C3B0-0CDD-49E6-B041-719EE4B555D5}" destId="{3FC60AF7-460B-4884-8229-83E1C6632746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216615E-6A79-4D55-AB14-EC71C597CA58}" type="doc">
      <dgm:prSet loTypeId="urn:microsoft.com/office/officeart/2005/8/layout/defaul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74682FE-46CE-4570-8543-B96DB2735304}">
      <dgm:prSet phldrT="[Текст]" custT="1"/>
      <dgm:spPr/>
      <dgm:t>
        <a:bodyPr/>
        <a:lstStyle/>
        <a:p>
          <a:pPr algn="ctr"/>
          <a:r>
            <a:rPr lang="ru-RU" sz="1600" dirty="0"/>
            <a:t>В рамках благоустройства дворовых территорий по программе «Квартал, прилегающий к знаковому объекту и станции метро </a:t>
          </a:r>
          <a:r>
            <a:rPr lang="ru-RU" sz="1600" dirty="0" err="1"/>
            <a:t>Некрасовка</a:t>
          </a:r>
          <a:r>
            <a:rPr lang="ru-RU" sz="1600" dirty="0"/>
            <a:t>» были выполнены работы по посадке зеленых насаждений подрядной организацией ООО «СМК-СТРОЙ». Посажено 4753 кустарников.</a:t>
          </a:r>
        </a:p>
      </dgm:t>
    </dgm:pt>
    <dgm:pt modelId="{DD35B138-65FF-46A6-9AB9-7E4DD862D448}" type="parTrans" cxnId="{9E701B07-A300-4AEF-9A0D-016E346C8129}">
      <dgm:prSet/>
      <dgm:spPr/>
      <dgm:t>
        <a:bodyPr/>
        <a:lstStyle/>
        <a:p>
          <a:endParaRPr lang="ru-RU"/>
        </a:p>
      </dgm:t>
    </dgm:pt>
    <dgm:pt modelId="{16E57B70-83F9-43F4-8B65-3F0A6DE6F6E0}" type="sibTrans" cxnId="{9E701B07-A300-4AEF-9A0D-016E346C8129}">
      <dgm:prSet/>
      <dgm:spPr/>
      <dgm:t>
        <a:bodyPr/>
        <a:lstStyle/>
        <a:p>
          <a:endParaRPr lang="ru-RU"/>
        </a:p>
      </dgm:t>
    </dgm:pt>
    <dgm:pt modelId="{9F8F9AE1-C547-48F9-81A5-089DB62B295A}">
      <dgm:prSet phldrT="[Текст]" custT="1"/>
      <dgm:spPr/>
      <dgm:t>
        <a:bodyPr/>
        <a:lstStyle/>
        <a:p>
          <a:r>
            <a:rPr lang="ru-RU" sz="1600" dirty="0"/>
            <a:t> В рамках благоустройства знакового объекта «Некрасовский бульвар» были выполнены работы по посадке зеленых насаждений подрядной организацией ООО «СМК-СТРОЙ». Посажено 68 деревьев и 30 кустарников.</a:t>
          </a:r>
        </a:p>
      </dgm:t>
    </dgm:pt>
    <dgm:pt modelId="{95D01513-996A-4EBD-88EC-A8902888A9C1}" type="parTrans" cxnId="{53D0A8CE-26D0-48D2-9354-7EFC219FD2F7}">
      <dgm:prSet/>
      <dgm:spPr/>
      <dgm:t>
        <a:bodyPr/>
        <a:lstStyle/>
        <a:p>
          <a:endParaRPr lang="ru-RU"/>
        </a:p>
      </dgm:t>
    </dgm:pt>
    <dgm:pt modelId="{B41A0B3A-7772-47C0-871F-8A6028DA211E}" type="sibTrans" cxnId="{53D0A8CE-26D0-48D2-9354-7EFC219FD2F7}">
      <dgm:prSet/>
      <dgm:spPr/>
      <dgm:t>
        <a:bodyPr/>
        <a:lstStyle/>
        <a:p>
          <a:endParaRPr lang="ru-RU"/>
        </a:p>
      </dgm:t>
    </dgm:pt>
    <dgm:pt modelId="{2F30DA77-0401-48EE-A783-7D6CD0845DFB}">
      <dgm:prSet phldrT="[Текст]" custT="1"/>
      <dgm:spPr/>
      <dgm:t>
        <a:bodyPr/>
        <a:lstStyle/>
        <a:p>
          <a:r>
            <a:rPr lang="ru-RU" sz="1600" dirty="0"/>
            <a:t>В летний период 2021 года были выполнены посадки древесно-кустарниковой растительности в районе </a:t>
          </a:r>
          <a:r>
            <a:rPr lang="ru-RU" sz="1600" dirty="0" err="1"/>
            <a:t>Некрасовка</a:t>
          </a:r>
          <a:r>
            <a:rPr lang="ru-RU" sz="1600" dirty="0"/>
            <a:t> в количестве 239 дерева и 1244 кустарника. </a:t>
          </a:r>
        </a:p>
      </dgm:t>
    </dgm:pt>
    <dgm:pt modelId="{27557CBE-D3F8-4589-A6B3-7A6D8476CAFA}" type="parTrans" cxnId="{35191750-90E1-46A1-8EED-A82A35F90FDC}">
      <dgm:prSet/>
      <dgm:spPr/>
      <dgm:t>
        <a:bodyPr/>
        <a:lstStyle/>
        <a:p>
          <a:endParaRPr lang="ru-RU"/>
        </a:p>
      </dgm:t>
    </dgm:pt>
    <dgm:pt modelId="{41657EC9-61F7-4524-8724-3E1BECAD0729}" type="sibTrans" cxnId="{35191750-90E1-46A1-8EED-A82A35F90FDC}">
      <dgm:prSet/>
      <dgm:spPr/>
      <dgm:t>
        <a:bodyPr/>
        <a:lstStyle/>
        <a:p>
          <a:endParaRPr lang="ru-RU"/>
        </a:p>
      </dgm:t>
    </dgm:pt>
    <dgm:pt modelId="{70983CDF-4E79-4405-992A-05E22977CD02}" type="pres">
      <dgm:prSet presAssocID="{7216615E-6A79-4D55-AB14-EC71C597CA5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140DFE-534B-4574-9DAF-FBD08DAD6F63}" type="pres">
      <dgm:prSet presAssocID="{F74682FE-46CE-4570-8543-B96DB2735304}" presName="node" presStyleLbl="node1" presStyleIdx="0" presStyleCnt="3" custScaleX="124670" custScaleY="146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2E0E6-AC8B-4D57-861B-7EEE99EC5DC6}" type="pres">
      <dgm:prSet presAssocID="{16E57B70-83F9-43F4-8B65-3F0A6DE6F6E0}" presName="sibTrans" presStyleCnt="0"/>
      <dgm:spPr/>
    </dgm:pt>
    <dgm:pt modelId="{3E9DCEF6-28C4-4132-80B2-5E84B209D191}" type="pres">
      <dgm:prSet presAssocID="{9F8F9AE1-C547-48F9-81A5-089DB62B295A}" presName="node" presStyleLbl="node1" presStyleIdx="1" presStyleCnt="3" custScaleX="124670" custScaleY="118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A742E-C09C-4596-90CD-4927A1855063}" type="pres">
      <dgm:prSet presAssocID="{B41A0B3A-7772-47C0-871F-8A6028DA211E}" presName="sibTrans" presStyleCnt="0"/>
      <dgm:spPr/>
    </dgm:pt>
    <dgm:pt modelId="{D20442C5-0188-41EE-B212-BBFB1B41AD36}" type="pres">
      <dgm:prSet presAssocID="{2F30DA77-0401-48EE-A783-7D6CD0845DFB}" presName="node" presStyleLbl="node1" presStyleIdx="2" presStyleCnt="3" custScaleX="124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701B07-A300-4AEF-9A0D-016E346C8129}" srcId="{7216615E-6A79-4D55-AB14-EC71C597CA58}" destId="{F74682FE-46CE-4570-8543-B96DB2735304}" srcOrd="0" destOrd="0" parTransId="{DD35B138-65FF-46A6-9AB9-7E4DD862D448}" sibTransId="{16E57B70-83F9-43F4-8B65-3F0A6DE6F6E0}"/>
    <dgm:cxn modelId="{E0A229B3-2173-4364-9A4C-68B68E7D401E}" type="presOf" srcId="{F74682FE-46CE-4570-8543-B96DB2735304}" destId="{AE140DFE-534B-4574-9DAF-FBD08DAD6F63}" srcOrd="0" destOrd="0" presId="urn:microsoft.com/office/officeart/2005/8/layout/default"/>
    <dgm:cxn modelId="{62BB481A-D22F-4FC9-80AF-C451BB7CB503}" type="presOf" srcId="{9F8F9AE1-C547-48F9-81A5-089DB62B295A}" destId="{3E9DCEF6-28C4-4132-80B2-5E84B209D191}" srcOrd="0" destOrd="0" presId="urn:microsoft.com/office/officeart/2005/8/layout/default"/>
    <dgm:cxn modelId="{53D0A8CE-26D0-48D2-9354-7EFC219FD2F7}" srcId="{7216615E-6A79-4D55-AB14-EC71C597CA58}" destId="{9F8F9AE1-C547-48F9-81A5-089DB62B295A}" srcOrd="1" destOrd="0" parTransId="{95D01513-996A-4EBD-88EC-A8902888A9C1}" sibTransId="{B41A0B3A-7772-47C0-871F-8A6028DA211E}"/>
    <dgm:cxn modelId="{783E16BA-27EF-4116-9917-0E9F77D76483}" type="presOf" srcId="{2F30DA77-0401-48EE-A783-7D6CD0845DFB}" destId="{D20442C5-0188-41EE-B212-BBFB1B41AD36}" srcOrd="0" destOrd="0" presId="urn:microsoft.com/office/officeart/2005/8/layout/default"/>
    <dgm:cxn modelId="{35191750-90E1-46A1-8EED-A82A35F90FDC}" srcId="{7216615E-6A79-4D55-AB14-EC71C597CA58}" destId="{2F30DA77-0401-48EE-A783-7D6CD0845DFB}" srcOrd="2" destOrd="0" parTransId="{27557CBE-D3F8-4589-A6B3-7A6D8476CAFA}" sibTransId="{41657EC9-61F7-4524-8724-3E1BECAD0729}"/>
    <dgm:cxn modelId="{5DF90E49-03A9-4F79-AAD9-A63687946CDC}" type="presOf" srcId="{7216615E-6A79-4D55-AB14-EC71C597CA58}" destId="{70983CDF-4E79-4405-992A-05E22977CD02}" srcOrd="0" destOrd="0" presId="urn:microsoft.com/office/officeart/2005/8/layout/default"/>
    <dgm:cxn modelId="{98A744D0-0762-4B5E-AF19-5BF42E98C124}" type="presParOf" srcId="{70983CDF-4E79-4405-992A-05E22977CD02}" destId="{AE140DFE-534B-4574-9DAF-FBD08DAD6F63}" srcOrd="0" destOrd="0" presId="urn:microsoft.com/office/officeart/2005/8/layout/default"/>
    <dgm:cxn modelId="{BA760964-DE93-4081-8433-FA1D7B3BBB99}" type="presParOf" srcId="{70983CDF-4E79-4405-992A-05E22977CD02}" destId="{5C32E0E6-AC8B-4D57-861B-7EEE99EC5DC6}" srcOrd="1" destOrd="0" presId="urn:microsoft.com/office/officeart/2005/8/layout/default"/>
    <dgm:cxn modelId="{60D867DD-CEBD-4FCB-9398-834EABFD43B0}" type="presParOf" srcId="{70983CDF-4E79-4405-992A-05E22977CD02}" destId="{3E9DCEF6-28C4-4132-80B2-5E84B209D191}" srcOrd="2" destOrd="0" presId="urn:microsoft.com/office/officeart/2005/8/layout/default"/>
    <dgm:cxn modelId="{817B68B2-FBEE-477C-9443-B2DFB5F06CCE}" type="presParOf" srcId="{70983CDF-4E79-4405-992A-05E22977CD02}" destId="{FC1A742E-C09C-4596-90CD-4927A1855063}" srcOrd="3" destOrd="0" presId="urn:microsoft.com/office/officeart/2005/8/layout/default"/>
    <dgm:cxn modelId="{C8A17A93-BDEC-4A41-8D28-59270D16DE14}" type="presParOf" srcId="{70983CDF-4E79-4405-992A-05E22977CD02}" destId="{D20442C5-0188-41EE-B212-BBFB1B41AD3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76084FA3-0D4D-4120-BBB6-53C2DB05417C}" type="doc">
      <dgm:prSet loTypeId="urn:microsoft.com/office/officeart/2005/8/layout/hList9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3422156A-27A6-4A65-8D1C-5AE7A261F7E6}">
      <dgm:prSet phldrT="[Текст]"/>
      <dgm:spPr/>
      <dgm:t>
        <a:bodyPr/>
        <a:lstStyle/>
        <a:p>
          <a:r>
            <a:rPr lang="ru-RU" dirty="0"/>
            <a:t>167</a:t>
          </a:r>
        </a:p>
      </dgm:t>
    </dgm:pt>
    <dgm:pt modelId="{58D2CFBD-7930-4562-AE0E-758E035D218B}" type="parTrans" cxnId="{3A03E7C7-0D3E-45DF-8CCE-C339448C0C3E}">
      <dgm:prSet/>
      <dgm:spPr/>
      <dgm:t>
        <a:bodyPr/>
        <a:lstStyle/>
        <a:p>
          <a:endParaRPr lang="ru-RU"/>
        </a:p>
      </dgm:t>
    </dgm:pt>
    <dgm:pt modelId="{B2AF1E9E-B8E7-48A8-91E4-DFC3B942D4EE}" type="sibTrans" cxnId="{3A03E7C7-0D3E-45DF-8CCE-C339448C0C3E}">
      <dgm:prSet/>
      <dgm:spPr/>
      <dgm:t>
        <a:bodyPr/>
        <a:lstStyle/>
        <a:p>
          <a:endParaRPr lang="ru-RU"/>
        </a:p>
      </dgm:t>
    </dgm:pt>
    <dgm:pt modelId="{A14C34CD-E826-4A73-8F84-E49B04F34A7C}">
      <dgm:prSet phldrT="[Текст]"/>
      <dgm:spPr/>
      <dgm:t>
        <a:bodyPr/>
        <a:lstStyle/>
        <a:p>
          <a:r>
            <a:rPr lang="ru-RU" dirty="0"/>
            <a:t>контейнерных площадок;</a:t>
          </a:r>
        </a:p>
      </dgm:t>
    </dgm:pt>
    <dgm:pt modelId="{5AB92E66-0CE8-4221-9921-320ADB7C05C0}" type="parTrans" cxnId="{DE61AC04-2873-4754-A968-CE6F0951E6F2}">
      <dgm:prSet/>
      <dgm:spPr/>
      <dgm:t>
        <a:bodyPr/>
        <a:lstStyle/>
        <a:p>
          <a:endParaRPr lang="ru-RU"/>
        </a:p>
      </dgm:t>
    </dgm:pt>
    <dgm:pt modelId="{3B9B5679-7099-4061-A5FC-2D4DD17F48E8}" type="sibTrans" cxnId="{DE61AC04-2873-4754-A968-CE6F0951E6F2}">
      <dgm:prSet/>
      <dgm:spPr/>
      <dgm:t>
        <a:bodyPr/>
        <a:lstStyle/>
        <a:p>
          <a:endParaRPr lang="ru-RU"/>
        </a:p>
      </dgm:t>
    </dgm:pt>
    <dgm:pt modelId="{73677417-D929-405F-B797-57C8F751AFC4}">
      <dgm:prSet phldrT="[Текст]"/>
      <dgm:spPr/>
      <dgm:t>
        <a:bodyPr/>
        <a:lstStyle/>
        <a:p>
          <a:r>
            <a:rPr lang="ru-RU" dirty="0"/>
            <a:t>28</a:t>
          </a:r>
        </a:p>
      </dgm:t>
    </dgm:pt>
    <dgm:pt modelId="{8A9142C3-2605-4CC7-9E06-4D14E83F3152}" type="parTrans" cxnId="{A4AEE1C4-6D1E-4832-9600-04F4AE7ED906}">
      <dgm:prSet/>
      <dgm:spPr/>
      <dgm:t>
        <a:bodyPr/>
        <a:lstStyle/>
        <a:p>
          <a:endParaRPr lang="ru-RU"/>
        </a:p>
      </dgm:t>
    </dgm:pt>
    <dgm:pt modelId="{0B5F5C10-AB0B-4DEE-A2DC-9FA8F40DEF28}" type="sibTrans" cxnId="{A4AEE1C4-6D1E-4832-9600-04F4AE7ED906}">
      <dgm:prSet/>
      <dgm:spPr/>
      <dgm:t>
        <a:bodyPr/>
        <a:lstStyle/>
        <a:p>
          <a:endParaRPr lang="ru-RU"/>
        </a:p>
      </dgm:t>
    </dgm:pt>
    <dgm:pt modelId="{8D6D7075-5C79-4E49-971F-D8841C6E195B}">
      <dgm:prSet phldrT="[Текст]"/>
      <dgm:spPr/>
      <dgm:t>
        <a:bodyPr/>
        <a:lstStyle/>
        <a:p>
          <a:r>
            <a:rPr lang="ru-RU" dirty="0"/>
            <a:t>бункеров.</a:t>
          </a:r>
        </a:p>
      </dgm:t>
    </dgm:pt>
    <dgm:pt modelId="{5405DDD4-8E1D-4328-809D-9228B769AE95}" type="parTrans" cxnId="{4D32A19D-1DED-4541-A80E-28255326D6B5}">
      <dgm:prSet/>
      <dgm:spPr/>
      <dgm:t>
        <a:bodyPr/>
        <a:lstStyle/>
        <a:p>
          <a:endParaRPr lang="ru-RU"/>
        </a:p>
      </dgm:t>
    </dgm:pt>
    <dgm:pt modelId="{C835E6FD-ED2C-42A0-9FB1-063A53B9C118}" type="sibTrans" cxnId="{4D32A19D-1DED-4541-A80E-28255326D6B5}">
      <dgm:prSet/>
      <dgm:spPr/>
      <dgm:t>
        <a:bodyPr/>
        <a:lstStyle/>
        <a:p>
          <a:endParaRPr lang="ru-RU"/>
        </a:p>
      </dgm:t>
    </dgm:pt>
    <dgm:pt modelId="{0FDA1DD2-3241-4DF3-A3F2-D193D3BF5793}" type="pres">
      <dgm:prSet presAssocID="{76084FA3-0D4D-4120-BBB6-53C2DB05417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42512A5-3B3F-48F5-BD51-6969D21DC3BD}" type="pres">
      <dgm:prSet presAssocID="{3422156A-27A6-4A65-8D1C-5AE7A261F7E6}" presName="posSpace" presStyleCnt="0"/>
      <dgm:spPr/>
    </dgm:pt>
    <dgm:pt modelId="{B04DBF9C-8300-465E-A926-D684E227A347}" type="pres">
      <dgm:prSet presAssocID="{3422156A-27A6-4A65-8D1C-5AE7A261F7E6}" presName="vertFlow" presStyleCnt="0"/>
      <dgm:spPr/>
    </dgm:pt>
    <dgm:pt modelId="{3D3AE2CD-9E36-4802-9CB0-FE1C04A0488A}" type="pres">
      <dgm:prSet presAssocID="{3422156A-27A6-4A65-8D1C-5AE7A261F7E6}" presName="topSpace" presStyleCnt="0"/>
      <dgm:spPr/>
    </dgm:pt>
    <dgm:pt modelId="{124441F3-3A0C-475C-B8D2-6DE843E1B1B7}" type="pres">
      <dgm:prSet presAssocID="{3422156A-27A6-4A65-8D1C-5AE7A261F7E6}" presName="firstComp" presStyleCnt="0"/>
      <dgm:spPr/>
    </dgm:pt>
    <dgm:pt modelId="{9EF7A8BC-F13C-4482-A2D0-251EC771BE43}" type="pres">
      <dgm:prSet presAssocID="{3422156A-27A6-4A65-8D1C-5AE7A261F7E6}" presName="firstChild" presStyleLbl="bgAccFollowNode1" presStyleIdx="0" presStyleCnt="2"/>
      <dgm:spPr/>
      <dgm:t>
        <a:bodyPr/>
        <a:lstStyle/>
        <a:p>
          <a:endParaRPr lang="ru-RU"/>
        </a:p>
      </dgm:t>
    </dgm:pt>
    <dgm:pt modelId="{1796B8C5-EED0-48F7-AB7B-ACA88F0DE759}" type="pres">
      <dgm:prSet presAssocID="{3422156A-27A6-4A65-8D1C-5AE7A261F7E6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D0EE8-B255-4DD3-969F-D846DF6BE502}" type="pres">
      <dgm:prSet presAssocID="{3422156A-27A6-4A65-8D1C-5AE7A261F7E6}" presName="negSpace" presStyleCnt="0"/>
      <dgm:spPr/>
    </dgm:pt>
    <dgm:pt modelId="{4ED787F6-71E3-4470-BAED-9B0B66032D9F}" type="pres">
      <dgm:prSet presAssocID="{3422156A-27A6-4A65-8D1C-5AE7A261F7E6}" presName="circle" presStyleLbl="node1" presStyleIdx="0" presStyleCnt="2"/>
      <dgm:spPr/>
      <dgm:t>
        <a:bodyPr/>
        <a:lstStyle/>
        <a:p>
          <a:endParaRPr lang="ru-RU"/>
        </a:p>
      </dgm:t>
    </dgm:pt>
    <dgm:pt modelId="{C6764CBE-F3CD-4842-907D-392817C1BD42}" type="pres">
      <dgm:prSet presAssocID="{B2AF1E9E-B8E7-48A8-91E4-DFC3B942D4EE}" presName="transSpace" presStyleCnt="0"/>
      <dgm:spPr/>
    </dgm:pt>
    <dgm:pt modelId="{4F6FE968-3A8B-444A-B752-883958C3B6D2}" type="pres">
      <dgm:prSet presAssocID="{73677417-D929-405F-B797-57C8F751AFC4}" presName="posSpace" presStyleCnt="0"/>
      <dgm:spPr/>
    </dgm:pt>
    <dgm:pt modelId="{89C703A7-3AF0-4A7C-B42B-918DC645853C}" type="pres">
      <dgm:prSet presAssocID="{73677417-D929-405F-B797-57C8F751AFC4}" presName="vertFlow" presStyleCnt="0"/>
      <dgm:spPr/>
    </dgm:pt>
    <dgm:pt modelId="{CB286461-18DD-493E-A74A-4574FD336242}" type="pres">
      <dgm:prSet presAssocID="{73677417-D929-405F-B797-57C8F751AFC4}" presName="topSpace" presStyleCnt="0"/>
      <dgm:spPr/>
    </dgm:pt>
    <dgm:pt modelId="{99E516DB-BAEF-4437-BDB5-896B5C2B88BB}" type="pres">
      <dgm:prSet presAssocID="{73677417-D929-405F-B797-57C8F751AFC4}" presName="firstComp" presStyleCnt="0"/>
      <dgm:spPr/>
    </dgm:pt>
    <dgm:pt modelId="{D24330B0-474C-4261-B064-5938D8A5348E}" type="pres">
      <dgm:prSet presAssocID="{73677417-D929-405F-B797-57C8F751AFC4}" presName="firstChild" presStyleLbl="bgAccFollowNode1" presStyleIdx="1" presStyleCnt="2"/>
      <dgm:spPr/>
      <dgm:t>
        <a:bodyPr/>
        <a:lstStyle/>
        <a:p>
          <a:endParaRPr lang="ru-RU"/>
        </a:p>
      </dgm:t>
    </dgm:pt>
    <dgm:pt modelId="{B3D38CE9-E5BA-4905-9A6E-9D5028D9923D}" type="pres">
      <dgm:prSet presAssocID="{73677417-D929-405F-B797-57C8F751AFC4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90305-D146-4D57-BB0C-95FD45C5AC1D}" type="pres">
      <dgm:prSet presAssocID="{73677417-D929-405F-B797-57C8F751AFC4}" presName="negSpace" presStyleCnt="0"/>
      <dgm:spPr/>
    </dgm:pt>
    <dgm:pt modelId="{CD1D1499-E341-4C52-AD45-8885FD308D83}" type="pres">
      <dgm:prSet presAssocID="{73677417-D929-405F-B797-57C8F751AFC4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DF12722-DC3D-43F1-ACAA-C9D0F98FE0DF}" type="presOf" srcId="{76084FA3-0D4D-4120-BBB6-53C2DB05417C}" destId="{0FDA1DD2-3241-4DF3-A3F2-D193D3BF5793}" srcOrd="0" destOrd="0" presId="urn:microsoft.com/office/officeart/2005/8/layout/hList9"/>
    <dgm:cxn modelId="{6B443631-2DB5-4C7F-8DB0-2ABBD7CAAF8C}" type="presOf" srcId="{A14C34CD-E826-4A73-8F84-E49B04F34A7C}" destId="{9EF7A8BC-F13C-4482-A2D0-251EC771BE43}" srcOrd="0" destOrd="0" presId="urn:microsoft.com/office/officeart/2005/8/layout/hList9"/>
    <dgm:cxn modelId="{D055921E-D6D9-40CE-BBE1-942B07F4CBEE}" type="presOf" srcId="{A14C34CD-E826-4A73-8F84-E49B04F34A7C}" destId="{1796B8C5-EED0-48F7-AB7B-ACA88F0DE759}" srcOrd="1" destOrd="0" presId="urn:microsoft.com/office/officeart/2005/8/layout/hList9"/>
    <dgm:cxn modelId="{F6EAF64A-EFA6-44E0-AE09-B4A9A24BD870}" type="presOf" srcId="{73677417-D929-405F-B797-57C8F751AFC4}" destId="{CD1D1499-E341-4C52-AD45-8885FD308D83}" srcOrd="0" destOrd="0" presId="urn:microsoft.com/office/officeart/2005/8/layout/hList9"/>
    <dgm:cxn modelId="{3A03E7C7-0D3E-45DF-8CCE-C339448C0C3E}" srcId="{76084FA3-0D4D-4120-BBB6-53C2DB05417C}" destId="{3422156A-27A6-4A65-8D1C-5AE7A261F7E6}" srcOrd="0" destOrd="0" parTransId="{58D2CFBD-7930-4562-AE0E-758E035D218B}" sibTransId="{B2AF1E9E-B8E7-48A8-91E4-DFC3B942D4EE}"/>
    <dgm:cxn modelId="{C558C455-FC67-4D11-A0D9-236DD58447E4}" type="presOf" srcId="{8D6D7075-5C79-4E49-971F-D8841C6E195B}" destId="{B3D38CE9-E5BA-4905-9A6E-9D5028D9923D}" srcOrd="1" destOrd="0" presId="urn:microsoft.com/office/officeart/2005/8/layout/hList9"/>
    <dgm:cxn modelId="{4D32A19D-1DED-4541-A80E-28255326D6B5}" srcId="{73677417-D929-405F-B797-57C8F751AFC4}" destId="{8D6D7075-5C79-4E49-971F-D8841C6E195B}" srcOrd="0" destOrd="0" parTransId="{5405DDD4-8E1D-4328-809D-9228B769AE95}" sibTransId="{C835E6FD-ED2C-42A0-9FB1-063A53B9C118}"/>
    <dgm:cxn modelId="{D141D68E-176F-449A-BAB2-E82F04F9C7A4}" type="presOf" srcId="{3422156A-27A6-4A65-8D1C-5AE7A261F7E6}" destId="{4ED787F6-71E3-4470-BAED-9B0B66032D9F}" srcOrd="0" destOrd="0" presId="urn:microsoft.com/office/officeart/2005/8/layout/hList9"/>
    <dgm:cxn modelId="{07780150-6D42-4796-A689-5CA61A4BB38E}" type="presOf" srcId="{8D6D7075-5C79-4E49-971F-D8841C6E195B}" destId="{D24330B0-474C-4261-B064-5938D8A5348E}" srcOrd="0" destOrd="0" presId="urn:microsoft.com/office/officeart/2005/8/layout/hList9"/>
    <dgm:cxn modelId="{A4AEE1C4-6D1E-4832-9600-04F4AE7ED906}" srcId="{76084FA3-0D4D-4120-BBB6-53C2DB05417C}" destId="{73677417-D929-405F-B797-57C8F751AFC4}" srcOrd="1" destOrd="0" parTransId="{8A9142C3-2605-4CC7-9E06-4D14E83F3152}" sibTransId="{0B5F5C10-AB0B-4DEE-A2DC-9FA8F40DEF28}"/>
    <dgm:cxn modelId="{DE61AC04-2873-4754-A968-CE6F0951E6F2}" srcId="{3422156A-27A6-4A65-8D1C-5AE7A261F7E6}" destId="{A14C34CD-E826-4A73-8F84-E49B04F34A7C}" srcOrd="0" destOrd="0" parTransId="{5AB92E66-0CE8-4221-9921-320ADB7C05C0}" sibTransId="{3B9B5679-7099-4061-A5FC-2D4DD17F48E8}"/>
    <dgm:cxn modelId="{522F172A-B9E1-47FC-B84B-A50207C6AD09}" type="presParOf" srcId="{0FDA1DD2-3241-4DF3-A3F2-D193D3BF5793}" destId="{442512A5-3B3F-48F5-BD51-6969D21DC3BD}" srcOrd="0" destOrd="0" presId="urn:microsoft.com/office/officeart/2005/8/layout/hList9"/>
    <dgm:cxn modelId="{AFA26DC0-C233-4ED3-B242-8D2D65C9E6F6}" type="presParOf" srcId="{0FDA1DD2-3241-4DF3-A3F2-D193D3BF5793}" destId="{B04DBF9C-8300-465E-A926-D684E227A347}" srcOrd="1" destOrd="0" presId="urn:microsoft.com/office/officeart/2005/8/layout/hList9"/>
    <dgm:cxn modelId="{6EE6B3E8-FEF9-4BC8-B641-3786407C18F5}" type="presParOf" srcId="{B04DBF9C-8300-465E-A926-D684E227A347}" destId="{3D3AE2CD-9E36-4802-9CB0-FE1C04A0488A}" srcOrd="0" destOrd="0" presId="urn:microsoft.com/office/officeart/2005/8/layout/hList9"/>
    <dgm:cxn modelId="{9BE3CE7E-EF2D-4B60-BA6A-69D402477E28}" type="presParOf" srcId="{B04DBF9C-8300-465E-A926-D684E227A347}" destId="{124441F3-3A0C-475C-B8D2-6DE843E1B1B7}" srcOrd="1" destOrd="0" presId="urn:microsoft.com/office/officeart/2005/8/layout/hList9"/>
    <dgm:cxn modelId="{B8870950-D56C-43DF-9C97-11B5FEFFC13B}" type="presParOf" srcId="{124441F3-3A0C-475C-B8D2-6DE843E1B1B7}" destId="{9EF7A8BC-F13C-4482-A2D0-251EC771BE43}" srcOrd="0" destOrd="0" presId="urn:microsoft.com/office/officeart/2005/8/layout/hList9"/>
    <dgm:cxn modelId="{D0F43CB8-BA63-4181-97D7-23B6120B4327}" type="presParOf" srcId="{124441F3-3A0C-475C-B8D2-6DE843E1B1B7}" destId="{1796B8C5-EED0-48F7-AB7B-ACA88F0DE759}" srcOrd="1" destOrd="0" presId="urn:microsoft.com/office/officeart/2005/8/layout/hList9"/>
    <dgm:cxn modelId="{CD1D0AA3-D70E-4ED6-AEF0-ED821D79B49F}" type="presParOf" srcId="{0FDA1DD2-3241-4DF3-A3F2-D193D3BF5793}" destId="{521D0EE8-B255-4DD3-969F-D846DF6BE502}" srcOrd="2" destOrd="0" presId="urn:microsoft.com/office/officeart/2005/8/layout/hList9"/>
    <dgm:cxn modelId="{B8A117BF-F4C7-4ECF-AE74-B2FD72E138A6}" type="presParOf" srcId="{0FDA1DD2-3241-4DF3-A3F2-D193D3BF5793}" destId="{4ED787F6-71E3-4470-BAED-9B0B66032D9F}" srcOrd="3" destOrd="0" presId="urn:microsoft.com/office/officeart/2005/8/layout/hList9"/>
    <dgm:cxn modelId="{C3D937BF-AE90-4C2C-93AA-07EC297D4BBA}" type="presParOf" srcId="{0FDA1DD2-3241-4DF3-A3F2-D193D3BF5793}" destId="{C6764CBE-F3CD-4842-907D-392817C1BD42}" srcOrd="4" destOrd="0" presId="urn:microsoft.com/office/officeart/2005/8/layout/hList9"/>
    <dgm:cxn modelId="{EAF6E511-5715-42E7-8446-18965086C6C5}" type="presParOf" srcId="{0FDA1DD2-3241-4DF3-A3F2-D193D3BF5793}" destId="{4F6FE968-3A8B-444A-B752-883958C3B6D2}" srcOrd="5" destOrd="0" presId="urn:microsoft.com/office/officeart/2005/8/layout/hList9"/>
    <dgm:cxn modelId="{59B399FB-59F7-47EE-BB48-E55160838CB3}" type="presParOf" srcId="{0FDA1DD2-3241-4DF3-A3F2-D193D3BF5793}" destId="{89C703A7-3AF0-4A7C-B42B-918DC645853C}" srcOrd="6" destOrd="0" presId="urn:microsoft.com/office/officeart/2005/8/layout/hList9"/>
    <dgm:cxn modelId="{D7AD6086-8EC3-4ED6-96F6-34CD7738B185}" type="presParOf" srcId="{89C703A7-3AF0-4A7C-B42B-918DC645853C}" destId="{CB286461-18DD-493E-A74A-4574FD336242}" srcOrd="0" destOrd="0" presId="urn:microsoft.com/office/officeart/2005/8/layout/hList9"/>
    <dgm:cxn modelId="{DFC71324-31F1-404C-9992-C67F1866E3C2}" type="presParOf" srcId="{89C703A7-3AF0-4A7C-B42B-918DC645853C}" destId="{99E516DB-BAEF-4437-BDB5-896B5C2B88BB}" srcOrd="1" destOrd="0" presId="urn:microsoft.com/office/officeart/2005/8/layout/hList9"/>
    <dgm:cxn modelId="{FBAEAA45-DFDE-41D7-84BF-CB709A1E0615}" type="presParOf" srcId="{99E516DB-BAEF-4437-BDB5-896B5C2B88BB}" destId="{D24330B0-474C-4261-B064-5938D8A5348E}" srcOrd="0" destOrd="0" presId="urn:microsoft.com/office/officeart/2005/8/layout/hList9"/>
    <dgm:cxn modelId="{533B474A-B4D3-42C9-97C6-B68B5509236F}" type="presParOf" srcId="{99E516DB-BAEF-4437-BDB5-896B5C2B88BB}" destId="{B3D38CE9-E5BA-4905-9A6E-9D5028D9923D}" srcOrd="1" destOrd="0" presId="urn:microsoft.com/office/officeart/2005/8/layout/hList9"/>
    <dgm:cxn modelId="{5160BD65-A70E-419E-9AA1-2F5E63D1AF19}" type="presParOf" srcId="{0FDA1DD2-3241-4DF3-A3F2-D193D3BF5793}" destId="{AB590305-D146-4D57-BB0C-95FD45C5AC1D}" srcOrd="7" destOrd="0" presId="urn:microsoft.com/office/officeart/2005/8/layout/hList9"/>
    <dgm:cxn modelId="{C3EA7EE8-74F5-4498-B2D8-7C12D24BC2F8}" type="presParOf" srcId="{0FDA1DD2-3241-4DF3-A3F2-D193D3BF5793}" destId="{CD1D1499-E341-4C52-AD45-8885FD308D8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76084FA3-0D4D-4120-BBB6-53C2DB05417C}" type="doc">
      <dgm:prSet loTypeId="urn:microsoft.com/office/officeart/2005/8/layout/hList9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3422156A-27A6-4A65-8D1C-5AE7A261F7E6}">
      <dgm:prSet phldrT="[Текст]"/>
      <dgm:spPr/>
      <dgm:t>
        <a:bodyPr/>
        <a:lstStyle/>
        <a:p>
          <a:r>
            <a:rPr lang="ru-RU" dirty="0"/>
            <a:t>7</a:t>
          </a:r>
        </a:p>
      </dgm:t>
    </dgm:pt>
    <dgm:pt modelId="{58D2CFBD-7930-4562-AE0E-758E035D218B}" type="parTrans" cxnId="{3A03E7C7-0D3E-45DF-8CCE-C339448C0C3E}">
      <dgm:prSet/>
      <dgm:spPr/>
      <dgm:t>
        <a:bodyPr/>
        <a:lstStyle/>
        <a:p>
          <a:endParaRPr lang="ru-RU"/>
        </a:p>
      </dgm:t>
    </dgm:pt>
    <dgm:pt modelId="{B2AF1E9E-B8E7-48A8-91E4-DFC3B942D4EE}" type="sibTrans" cxnId="{3A03E7C7-0D3E-45DF-8CCE-C339448C0C3E}">
      <dgm:prSet/>
      <dgm:spPr/>
      <dgm:t>
        <a:bodyPr/>
        <a:lstStyle/>
        <a:p>
          <a:endParaRPr lang="ru-RU"/>
        </a:p>
      </dgm:t>
    </dgm:pt>
    <dgm:pt modelId="{A14C34CD-E826-4A73-8F84-E49B04F34A7C}">
      <dgm:prSet phldrT="[Текст]"/>
      <dgm:spPr/>
      <dgm:t>
        <a:bodyPr/>
        <a:lstStyle/>
        <a:p>
          <a:r>
            <a:rPr lang="ru-RU" dirty="0"/>
            <a:t>контейнерных площадок.</a:t>
          </a:r>
        </a:p>
      </dgm:t>
    </dgm:pt>
    <dgm:pt modelId="{5AB92E66-0CE8-4221-9921-320ADB7C05C0}" type="parTrans" cxnId="{DE61AC04-2873-4754-A968-CE6F0951E6F2}">
      <dgm:prSet/>
      <dgm:spPr/>
      <dgm:t>
        <a:bodyPr/>
        <a:lstStyle/>
        <a:p>
          <a:endParaRPr lang="ru-RU"/>
        </a:p>
      </dgm:t>
    </dgm:pt>
    <dgm:pt modelId="{3B9B5679-7099-4061-A5FC-2D4DD17F48E8}" type="sibTrans" cxnId="{DE61AC04-2873-4754-A968-CE6F0951E6F2}">
      <dgm:prSet/>
      <dgm:spPr/>
      <dgm:t>
        <a:bodyPr/>
        <a:lstStyle/>
        <a:p>
          <a:endParaRPr lang="ru-RU"/>
        </a:p>
      </dgm:t>
    </dgm:pt>
    <dgm:pt modelId="{0FDA1DD2-3241-4DF3-A3F2-D193D3BF5793}" type="pres">
      <dgm:prSet presAssocID="{76084FA3-0D4D-4120-BBB6-53C2DB05417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42512A5-3B3F-48F5-BD51-6969D21DC3BD}" type="pres">
      <dgm:prSet presAssocID="{3422156A-27A6-4A65-8D1C-5AE7A261F7E6}" presName="posSpace" presStyleCnt="0"/>
      <dgm:spPr/>
    </dgm:pt>
    <dgm:pt modelId="{B04DBF9C-8300-465E-A926-D684E227A347}" type="pres">
      <dgm:prSet presAssocID="{3422156A-27A6-4A65-8D1C-5AE7A261F7E6}" presName="vertFlow" presStyleCnt="0"/>
      <dgm:spPr/>
    </dgm:pt>
    <dgm:pt modelId="{3D3AE2CD-9E36-4802-9CB0-FE1C04A0488A}" type="pres">
      <dgm:prSet presAssocID="{3422156A-27A6-4A65-8D1C-5AE7A261F7E6}" presName="topSpace" presStyleCnt="0"/>
      <dgm:spPr/>
    </dgm:pt>
    <dgm:pt modelId="{124441F3-3A0C-475C-B8D2-6DE843E1B1B7}" type="pres">
      <dgm:prSet presAssocID="{3422156A-27A6-4A65-8D1C-5AE7A261F7E6}" presName="firstComp" presStyleCnt="0"/>
      <dgm:spPr/>
    </dgm:pt>
    <dgm:pt modelId="{9EF7A8BC-F13C-4482-A2D0-251EC771BE43}" type="pres">
      <dgm:prSet presAssocID="{3422156A-27A6-4A65-8D1C-5AE7A261F7E6}" presName="firstChild" presStyleLbl="bgAccFollowNode1" presStyleIdx="0" presStyleCnt="1" custScaleX="106644" custScaleY="103777" custLinFactNeighborX="15984" custLinFactNeighborY="-576"/>
      <dgm:spPr/>
      <dgm:t>
        <a:bodyPr/>
        <a:lstStyle/>
        <a:p>
          <a:endParaRPr lang="ru-RU"/>
        </a:p>
      </dgm:t>
    </dgm:pt>
    <dgm:pt modelId="{1796B8C5-EED0-48F7-AB7B-ACA88F0DE759}" type="pres">
      <dgm:prSet presAssocID="{3422156A-27A6-4A65-8D1C-5AE7A261F7E6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D0EE8-B255-4DD3-969F-D846DF6BE502}" type="pres">
      <dgm:prSet presAssocID="{3422156A-27A6-4A65-8D1C-5AE7A261F7E6}" presName="negSpace" presStyleCnt="0"/>
      <dgm:spPr/>
    </dgm:pt>
    <dgm:pt modelId="{4ED787F6-71E3-4470-BAED-9B0B66032D9F}" type="pres">
      <dgm:prSet presAssocID="{3422156A-27A6-4A65-8D1C-5AE7A261F7E6}" presName="circle" presStyleLbl="node1" presStyleIdx="0" presStyleCnt="1" custScaleX="106644" custScaleY="106644"/>
      <dgm:spPr/>
      <dgm:t>
        <a:bodyPr/>
        <a:lstStyle/>
        <a:p>
          <a:endParaRPr lang="ru-RU"/>
        </a:p>
      </dgm:t>
    </dgm:pt>
  </dgm:ptLst>
  <dgm:cxnLst>
    <dgm:cxn modelId="{3DF12722-DC3D-43F1-ACAA-C9D0F98FE0DF}" type="presOf" srcId="{76084FA3-0D4D-4120-BBB6-53C2DB05417C}" destId="{0FDA1DD2-3241-4DF3-A3F2-D193D3BF5793}" srcOrd="0" destOrd="0" presId="urn:microsoft.com/office/officeart/2005/8/layout/hList9"/>
    <dgm:cxn modelId="{6B443631-2DB5-4C7F-8DB0-2ABBD7CAAF8C}" type="presOf" srcId="{A14C34CD-E826-4A73-8F84-E49B04F34A7C}" destId="{9EF7A8BC-F13C-4482-A2D0-251EC771BE43}" srcOrd="0" destOrd="0" presId="urn:microsoft.com/office/officeart/2005/8/layout/hList9"/>
    <dgm:cxn modelId="{D055921E-D6D9-40CE-BBE1-942B07F4CBEE}" type="presOf" srcId="{A14C34CD-E826-4A73-8F84-E49B04F34A7C}" destId="{1796B8C5-EED0-48F7-AB7B-ACA88F0DE759}" srcOrd="1" destOrd="0" presId="urn:microsoft.com/office/officeart/2005/8/layout/hList9"/>
    <dgm:cxn modelId="{3A03E7C7-0D3E-45DF-8CCE-C339448C0C3E}" srcId="{76084FA3-0D4D-4120-BBB6-53C2DB05417C}" destId="{3422156A-27A6-4A65-8D1C-5AE7A261F7E6}" srcOrd="0" destOrd="0" parTransId="{58D2CFBD-7930-4562-AE0E-758E035D218B}" sibTransId="{B2AF1E9E-B8E7-48A8-91E4-DFC3B942D4EE}"/>
    <dgm:cxn modelId="{D141D68E-176F-449A-BAB2-E82F04F9C7A4}" type="presOf" srcId="{3422156A-27A6-4A65-8D1C-5AE7A261F7E6}" destId="{4ED787F6-71E3-4470-BAED-9B0B66032D9F}" srcOrd="0" destOrd="0" presId="urn:microsoft.com/office/officeart/2005/8/layout/hList9"/>
    <dgm:cxn modelId="{DE61AC04-2873-4754-A968-CE6F0951E6F2}" srcId="{3422156A-27A6-4A65-8D1C-5AE7A261F7E6}" destId="{A14C34CD-E826-4A73-8F84-E49B04F34A7C}" srcOrd="0" destOrd="0" parTransId="{5AB92E66-0CE8-4221-9921-320ADB7C05C0}" sibTransId="{3B9B5679-7099-4061-A5FC-2D4DD17F48E8}"/>
    <dgm:cxn modelId="{522F172A-B9E1-47FC-B84B-A50207C6AD09}" type="presParOf" srcId="{0FDA1DD2-3241-4DF3-A3F2-D193D3BF5793}" destId="{442512A5-3B3F-48F5-BD51-6969D21DC3BD}" srcOrd="0" destOrd="0" presId="urn:microsoft.com/office/officeart/2005/8/layout/hList9"/>
    <dgm:cxn modelId="{AFA26DC0-C233-4ED3-B242-8D2D65C9E6F6}" type="presParOf" srcId="{0FDA1DD2-3241-4DF3-A3F2-D193D3BF5793}" destId="{B04DBF9C-8300-465E-A926-D684E227A347}" srcOrd="1" destOrd="0" presId="urn:microsoft.com/office/officeart/2005/8/layout/hList9"/>
    <dgm:cxn modelId="{6EE6B3E8-FEF9-4BC8-B641-3786407C18F5}" type="presParOf" srcId="{B04DBF9C-8300-465E-A926-D684E227A347}" destId="{3D3AE2CD-9E36-4802-9CB0-FE1C04A0488A}" srcOrd="0" destOrd="0" presId="urn:microsoft.com/office/officeart/2005/8/layout/hList9"/>
    <dgm:cxn modelId="{9BE3CE7E-EF2D-4B60-BA6A-69D402477E28}" type="presParOf" srcId="{B04DBF9C-8300-465E-A926-D684E227A347}" destId="{124441F3-3A0C-475C-B8D2-6DE843E1B1B7}" srcOrd="1" destOrd="0" presId="urn:microsoft.com/office/officeart/2005/8/layout/hList9"/>
    <dgm:cxn modelId="{B8870950-D56C-43DF-9C97-11B5FEFFC13B}" type="presParOf" srcId="{124441F3-3A0C-475C-B8D2-6DE843E1B1B7}" destId="{9EF7A8BC-F13C-4482-A2D0-251EC771BE43}" srcOrd="0" destOrd="0" presId="urn:microsoft.com/office/officeart/2005/8/layout/hList9"/>
    <dgm:cxn modelId="{D0F43CB8-BA63-4181-97D7-23B6120B4327}" type="presParOf" srcId="{124441F3-3A0C-475C-B8D2-6DE843E1B1B7}" destId="{1796B8C5-EED0-48F7-AB7B-ACA88F0DE759}" srcOrd="1" destOrd="0" presId="urn:microsoft.com/office/officeart/2005/8/layout/hList9"/>
    <dgm:cxn modelId="{CD1D0AA3-D70E-4ED6-AEF0-ED821D79B49F}" type="presParOf" srcId="{0FDA1DD2-3241-4DF3-A3F2-D193D3BF5793}" destId="{521D0EE8-B255-4DD3-969F-D846DF6BE502}" srcOrd="2" destOrd="0" presId="urn:microsoft.com/office/officeart/2005/8/layout/hList9"/>
    <dgm:cxn modelId="{B8A117BF-F4C7-4ECF-AE74-B2FD72E138A6}" type="presParOf" srcId="{0FDA1DD2-3241-4DF3-A3F2-D193D3BF5793}" destId="{4ED787F6-71E3-4470-BAED-9B0B66032D9F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25746807-52EE-4226-98BF-C7EC952E07F4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8B1E17BF-CEFE-4F68-8283-38BA98689D2D}">
      <dgm:prSet phldrT="[Текст]" custT="1"/>
      <dgm:spPr/>
      <dgm:t>
        <a:bodyPr/>
        <a:lstStyle/>
        <a:p>
          <a:pPr algn="just"/>
          <a:r>
            <a:rPr lang="ru-RU" sz="2000" b="1" dirty="0">
              <a:effectLst/>
            </a:rPr>
            <a:t>За 2021 год на централизованный портал Правительства Москвы «Наш город» поступило 6810 обращений, из них:</a:t>
          </a:r>
        </a:p>
      </dgm:t>
    </dgm:pt>
    <dgm:pt modelId="{18FA7B7C-7CFD-4E5E-864F-4A6E8A80A30A}" type="parTrans" cxnId="{142F3714-3B56-488E-8F34-451BE610C8C5}">
      <dgm:prSet/>
      <dgm:spPr/>
      <dgm:t>
        <a:bodyPr/>
        <a:lstStyle/>
        <a:p>
          <a:endParaRPr lang="ru-RU"/>
        </a:p>
      </dgm:t>
    </dgm:pt>
    <dgm:pt modelId="{B2142A26-BB84-46ED-89B7-2D1ABF5BEB15}" type="sibTrans" cxnId="{142F3714-3B56-488E-8F34-451BE610C8C5}">
      <dgm:prSet/>
      <dgm:spPr/>
      <dgm:t>
        <a:bodyPr/>
        <a:lstStyle/>
        <a:p>
          <a:endParaRPr lang="ru-RU"/>
        </a:p>
      </dgm:t>
    </dgm:pt>
    <dgm:pt modelId="{CE8AF200-0C65-49CF-961B-AF39A677D4EB}" type="pres">
      <dgm:prSet presAssocID="{25746807-52EE-4226-98BF-C7EC952E07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9CB84A-9D76-4816-87B6-5D548C56F3EF}" type="pres">
      <dgm:prSet presAssocID="{8B1E17BF-CEFE-4F68-8283-38BA98689D2D}" presName="parentText" presStyleLbl="node1" presStyleIdx="0" presStyleCnt="1" custScaleY="78929" custLinFactNeighborY="-203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DBC9A6-FAEB-41CC-9D0D-493BB0A6ABC3}" type="presOf" srcId="{25746807-52EE-4226-98BF-C7EC952E07F4}" destId="{CE8AF200-0C65-49CF-961B-AF39A677D4EB}" srcOrd="0" destOrd="0" presId="urn:microsoft.com/office/officeart/2005/8/layout/vList2"/>
    <dgm:cxn modelId="{3D560702-64A3-4971-A0C6-E4C23E071424}" type="presOf" srcId="{8B1E17BF-CEFE-4F68-8283-38BA98689D2D}" destId="{EF9CB84A-9D76-4816-87B6-5D548C56F3EF}" srcOrd="0" destOrd="0" presId="urn:microsoft.com/office/officeart/2005/8/layout/vList2"/>
    <dgm:cxn modelId="{142F3714-3B56-488E-8F34-451BE610C8C5}" srcId="{25746807-52EE-4226-98BF-C7EC952E07F4}" destId="{8B1E17BF-CEFE-4F68-8283-38BA98689D2D}" srcOrd="0" destOrd="0" parTransId="{18FA7B7C-7CFD-4E5E-864F-4A6E8A80A30A}" sibTransId="{B2142A26-BB84-46ED-89B7-2D1ABF5BEB15}"/>
    <dgm:cxn modelId="{1FCC8E52-95BF-4268-828C-9E8EDB218F88}" type="presParOf" srcId="{CE8AF200-0C65-49CF-961B-AF39A677D4EB}" destId="{EF9CB84A-9D76-4816-87B6-5D548C56F3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755F7BF8-4E3D-4760-89D2-B42E272AEFD4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B0FD03B1-1855-4F83-B39F-81822833DAB6}">
      <dgm:prSet phldrT="[Текст]" custT="1"/>
      <dgm:spPr/>
      <dgm:t>
        <a:bodyPr/>
        <a:lstStyle/>
        <a:p>
          <a:r>
            <a:rPr lang="ru-RU" sz="2000" dirty="0"/>
            <a:t>4 831 </a:t>
          </a:r>
        </a:p>
      </dgm:t>
    </dgm:pt>
    <dgm:pt modelId="{9B9A6FE3-BFFC-476A-8F79-11DD399A5734}" type="parTrans" cxnId="{C3EF3832-DCC8-40A4-8A8A-5F9943249D2B}">
      <dgm:prSet/>
      <dgm:spPr/>
      <dgm:t>
        <a:bodyPr/>
        <a:lstStyle/>
        <a:p>
          <a:endParaRPr lang="ru-RU"/>
        </a:p>
      </dgm:t>
    </dgm:pt>
    <dgm:pt modelId="{793E2D2A-345A-410E-85DD-3EAFA131A216}" type="sibTrans" cxnId="{C3EF3832-DCC8-40A4-8A8A-5F9943249D2B}">
      <dgm:prSet/>
      <dgm:spPr/>
      <dgm:t>
        <a:bodyPr/>
        <a:lstStyle/>
        <a:p>
          <a:endParaRPr lang="ru-RU"/>
        </a:p>
      </dgm:t>
    </dgm:pt>
    <dgm:pt modelId="{B8DF774A-1002-4B0C-803C-3DC54B3C1CCF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обращение по дворовым территориям; </a:t>
          </a:r>
        </a:p>
      </dgm:t>
    </dgm:pt>
    <dgm:pt modelId="{1DEC8344-36B3-46E9-95D1-1D8B429B982E}" type="parTrans" cxnId="{94D6A327-F565-4AAE-9813-1924AFE550CF}">
      <dgm:prSet/>
      <dgm:spPr/>
      <dgm:t>
        <a:bodyPr/>
        <a:lstStyle/>
        <a:p>
          <a:endParaRPr lang="ru-RU"/>
        </a:p>
      </dgm:t>
    </dgm:pt>
    <dgm:pt modelId="{4559CF34-9338-4D8C-A7F6-50FA584E3A83}" type="sibTrans" cxnId="{94D6A327-F565-4AAE-9813-1924AFE550CF}">
      <dgm:prSet/>
      <dgm:spPr/>
      <dgm:t>
        <a:bodyPr/>
        <a:lstStyle/>
        <a:p>
          <a:endParaRPr lang="ru-RU"/>
        </a:p>
      </dgm:t>
    </dgm:pt>
    <dgm:pt modelId="{5D513213-ACA3-4884-AD5C-C37D17EC3273}">
      <dgm:prSet phldrT="[Текст]"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822</a:t>
          </a:r>
        </a:p>
      </dgm:t>
    </dgm:pt>
    <dgm:pt modelId="{6572CC5E-3415-49AF-8715-83213E754440}" type="parTrans" cxnId="{4D815A94-C7CB-4A63-A5ED-A59389E602D6}">
      <dgm:prSet/>
      <dgm:spPr/>
      <dgm:t>
        <a:bodyPr/>
        <a:lstStyle/>
        <a:p>
          <a:endParaRPr lang="ru-RU"/>
        </a:p>
      </dgm:t>
    </dgm:pt>
    <dgm:pt modelId="{2611D06A-7DF1-409A-A760-F1147762E530}" type="sibTrans" cxnId="{4D815A94-C7CB-4A63-A5ED-A59389E602D6}">
      <dgm:prSet/>
      <dgm:spPr/>
      <dgm:t>
        <a:bodyPr/>
        <a:lstStyle/>
        <a:p>
          <a:endParaRPr lang="ru-RU"/>
        </a:p>
      </dgm:t>
    </dgm:pt>
    <dgm:pt modelId="{D1E6BF46-BC7F-4696-8F25-860E194755B7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обращения по многоквартирным домам; </a:t>
          </a:r>
        </a:p>
      </dgm:t>
    </dgm:pt>
    <dgm:pt modelId="{C7490893-CB78-4AF5-A839-6FF55248B49B}" type="parTrans" cxnId="{8200EE96-24FC-4BBA-8FCC-51A41240AD10}">
      <dgm:prSet/>
      <dgm:spPr/>
      <dgm:t>
        <a:bodyPr/>
        <a:lstStyle/>
        <a:p>
          <a:endParaRPr lang="ru-RU"/>
        </a:p>
      </dgm:t>
    </dgm:pt>
    <dgm:pt modelId="{147A918A-9F70-432F-8F01-973A6A6E3BB7}" type="sibTrans" cxnId="{8200EE96-24FC-4BBA-8FCC-51A41240AD10}">
      <dgm:prSet/>
      <dgm:spPr/>
      <dgm:t>
        <a:bodyPr/>
        <a:lstStyle/>
        <a:p>
          <a:endParaRPr lang="ru-RU"/>
        </a:p>
      </dgm:t>
    </dgm:pt>
    <dgm:pt modelId="{2AA049DC-81BC-4AAB-A138-4AF561182085}">
      <dgm:prSet phldrT="[Текст]"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845</a:t>
          </a:r>
        </a:p>
      </dgm:t>
    </dgm:pt>
    <dgm:pt modelId="{493D1D9D-9F47-4DB0-9061-7077A906A1D9}" type="parTrans" cxnId="{3E69B356-61F0-4DE7-A3DB-1CDDEF7A8ABB}">
      <dgm:prSet/>
      <dgm:spPr/>
      <dgm:t>
        <a:bodyPr/>
        <a:lstStyle/>
        <a:p>
          <a:endParaRPr lang="ru-RU"/>
        </a:p>
      </dgm:t>
    </dgm:pt>
    <dgm:pt modelId="{0C3E4035-8E2F-4DD4-A6A1-0F68BBAE91F0}" type="sibTrans" cxnId="{3E69B356-61F0-4DE7-A3DB-1CDDEF7A8ABB}">
      <dgm:prSet/>
      <dgm:spPr/>
      <dgm:t>
        <a:bodyPr/>
        <a:lstStyle/>
        <a:p>
          <a:endParaRPr lang="ru-RU"/>
        </a:p>
      </dgm:t>
    </dgm:pt>
    <dgm:pt modelId="{9AE92606-7D3D-410E-868C-CBB29F4B33A0}">
      <dgm:prSet phldrT="[Текст]" custT="1"/>
      <dgm:spPr>
        <a:noFill/>
        <a:ln w="6350" cap="flat" cmpd="sng" algn="ctr">
          <a:noFill/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B2693E35-9119-4566-BC47-AA21F36F9FA8}" type="parTrans" cxnId="{BB25AE00-B1A1-4919-8F86-2C13A2A489EA}">
      <dgm:prSet/>
      <dgm:spPr/>
      <dgm:t>
        <a:bodyPr/>
        <a:lstStyle/>
        <a:p>
          <a:endParaRPr lang="ru-RU"/>
        </a:p>
      </dgm:t>
    </dgm:pt>
    <dgm:pt modelId="{FE1668E7-41EF-447B-92ED-A9FC19EC1E44}" type="sibTrans" cxnId="{BB25AE00-B1A1-4919-8F86-2C13A2A489EA}">
      <dgm:prSet/>
      <dgm:spPr/>
      <dgm:t>
        <a:bodyPr/>
        <a:lstStyle/>
        <a:p>
          <a:endParaRPr lang="ru-RU"/>
        </a:p>
      </dgm:t>
    </dgm:pt>
    <dgm:pt modelId="{02F5A079-BFC3-4219-A097-A9671E51148C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обращений по объектам дорожного хозяйства.</a:t>
          </a:r>
        </a:p>
      </dgm:t>
    </dgm:pt>
    <dgm:pt modelId="{7660753C-F00F-4C71-882A-82273A5B3746}" type="parTrans" cxnId="{3A3D5D5C-3B51-4AC3-A619-FB1F42A94B4F}">
      <dgm:prSet/>
      <dgm:spPr/>
      <dgm:t>
        <a:bodyPr/>
        <a:lstStyle/>
        <a:p>
          <a:endParaRPr lang="ru-RU"/>
        </a:p>
      </dgm:t>
    </dgm:pt>
    <dgm:pt modelId="{B6657904-771F-4811-97C3-BAD5CD28AAB0}" type="sibTrans" cxnId="{3A3D5D5C-3B51-4AC3-A619-FB1F42A94B4F}">
      <dgm:prSet/>
      <dgm:spPr/>
      <dgm:t>
        <a:bodyPr/>
        <a:lstStyle/>
        <a:p>
          <a:endParaRPr lang="ru-RU"/>
        </a:p>
      </dgm:t>
    </dgm:pt>
    <dgm:pt modelId="{00C69F2E-BFAE-4CCE-B60F-9B7128C24D82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Ответы на все обращения были даны без нарушения регламентного срока.</a:t>
          </a:r>
        </a:p>
      </dgm:t>
    </dgm:pt>
    <dgm:pt modelId="{7E354DDD-8F57-4255-B7A5-41ED8514C79D}" type="parTrans" cxnId="{900AC4F5-16FE-4276-AF71-B8DB68453625}">
      <dgm:prSet/>
      <dgm:spPr/>
      <dgm:t>
        <a:bodyPr/>
        <a:lstStyle/>
        <a:p>
          <a:endParaRPr lang="ru-RU"/>
        </a:p>
      </dgm:t>
    </dgm:pt>
    <dgm:pt modelId="{AE37914B-4F8B-430A-9336-5B39B6AAF6A3}" type="sibTrans" cxnId="{900AC4F5-16FE-4276-AF71-B8DB68453625}">
      <dgm:prSet/>
      <dgm:spPr/>
      <dgm:t>
        <a:bodyPr/>
        <a:lstStyle/>
        <a:p>
          <a:endParaRPr lang="ru-RU"/>
        </a:p>
      </dgm:t>
    </dgm:pt>
    <dgm:pt modelId="{0FF6A6AF-188E-4EC8-AE52-870D8D2A7B57}">
      <dgm:prSet custT="1"/>
      <dgm:spPr/>
      <dgm:t>
        <a:bodyPr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6A65C5D7-D745-4C66-BC99-6F5BA747C3BD}" type="parTrans" cxnId="{9AD85BA7-2841-42D0-9584-90AED94B17A1}">
      <dgm:prSet/>
      <dgm:spPr/>
      <dgm:t>
        <a:bodyPr/>
        <a:lstStyle/>
        <a:p>
          <a:endParaRPr lang="ru-RU"/>
        </a:p>
      </dgm:t>
    </dgm:pt>
    <dgm:pt modelId="{96FE34E8-72F2-4412-BDED-4399BA2C0F31}" type="sibTrans" cxnId="{9AD85BA7-2841-42D0-9584-90AED94B17A1}">
      <dgm:prSet/>
      <dgm:spPr/>
      <dgm:t>
        <a:bodyPr/>
        <a:lstStyle/>
        <a:p>
          <a:endParaRPr lang="ru-RU"/>
        </a:p>
      </dgm:t>
    </dgm:pt>
    <dgm:pt modelId="{E1513BD3-334F-4713-A344-CA09465B7F8A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C7AE1145-3D5F-4DB0-B566-16B919EAF907}" type="parTrans" cxnId="{4431F2E8-856B-429D-8651-3F6C4A4D432A}">
      <dgm:prSet/>
      <dgm:spPr/>
      <dgm:t>
        <a:bodyPr/>
        <a:lstStyle/>
        <a:p>
          <a:endParaRPr lang="ru-RU"/>
        </a:p>
      </dgm:t>
    </dgm:pt>
    <dgm:pt modelId="{45D36B3E-9AC1-4FFB-87B0-98DFB0C56182}" type="sibTrans" cxnId="{4431F2E8-856B-429D-8651-3F6C4A4D432A}">
      <dgm:prSet/>
      <dgm:spPr/>
      <dgm:t>
        <a:bodyPr/>
        <a:lstStyle/>
        <a:p>
          <a:endParaRPr lang="ru-RU"/>
        </a:p>
      </dgm:t>
    </dgm:pt>
    <dgm:pt modelId="{A4D1F3B6-D671-492A-978C-4A011B8469E5}" type="pres">
      <dgm:prSet presAssocID="{755F7BF8-4E3D-4760-89D2-B42E272AEFD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C021A2-1435-487B-A1C7-69FF3C98C54A}" type="pres">
      <dgm:prSet presAssocID="{B0FD03B1-1855-4F83-B39F-81822833DAB6}" presName="composite" presStyleCnt="0"/>
      <dgm:spPr/>
    </dgm:pt>
    <dgm:pt modelId="{379A5A6A-A504-4A50-9F9A-15197FC409A1}" type="pres">
      <dgm:prSet presAssocID="{B0FD03B1-1855-4F83-B39F-81822833DAB6}" presName="parentText" presStyleLbl="alignNode1" presStyleIdx="0" presStyleCnt="4" custLinFactNeighborX="-3660" custLinFactNeighborY="-662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F6700668-DA61-4DB6-9C87-038852352E79}" type="pres">
      <dgm:prSet presAssocID="{B0FD03B1-1855-4F83-B39F-81822833DAB6}" presName="descendantText" presStyleLbl="alignAcc1" presStyleIdx="0" presStyleCnt="4" custScaleY="113237">
        <dgm:presLayoutVars>
          <dgm:bulletEnabled val="1"/>
        </dgm:presLayoutVars>
      </dgm:prSet>
      <dgm:spPr>
        <a:xfrm rot="5400000">
          <a:off x="4112286" y="-2757179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0B22CBD8-0FCA-408A-86BB-5EC2C0753CEF}" type="pres">
      <dgm:prSet presAssocID="{793E2D2A-345A-410E-85DD-3EAFA131A216}" presName="sp" presStyleCnt="0"/>
      <dgm:spPr/>
    </dgm:pt>
    <dgm:pt modelId="{8EF07133-5932-4210-AAB7-49EC89EDF001}" type="pres">
      <dgm:prSet presAssocID="{5D513213-ACA3-4884-AD5C-C37D17EC3273}" presName="composite" presStyleCnt="0"/>
      <dgm:spPr/>
    </dgm:pt>
    <dgm:pt modelId="{69A13B20-3990-45F3-8AFC-8063C4C38C9C}" type="pres">
      <dgm:prSet presAssocID="{5D513213-ACA3-4884-AD5C-C37D17EC3273}" presName="parentText" presStyleLbl="alignNode1" presStyleIdx="1" presStyleCnt="4" custLinFactNeighborX="-3660" custLinFactNeighborY="-662">
        <dgm:presLayoutVars>
          <dgm:chMax val="1"/>
          <dgm:bulletEnabled val="1"/>
        </dgm:presLayoutVars>
      </dgm:prSet>
      <dgm:spPr>
        <a:xfrm rot="5400000">
          <a:off x="-189037" y="1353500"/>
          <a:ext cx="1260248" cy="882174"/>
        </a:xfrm>
        <a:prstGeom prst="donut">
          <a:avLst/>
        </a:prstGeom>
      </dgm:spPr>
      <dgm:t>
        <a:bodyPr/>
        <a:lstStyle/>
        <a:p>
          <a:endParaRPr lang="ru-RU"/>
        </a:p>
      </dgm:t>
    </dgm:pt>
    <dgm:pt modelId="{387A5E0F-8306-45EE-B512-F18505FF83CA}" type="pres">
      <dgm:prSet presAssocID="{5D513213-ACA3-4884-AD5C-C37D17EC3273}" presName="descendantText" presStyleLbl="alignAcc1" presStyleIdx="1" presStyleCnt="4">
        <dgm:presLayoutVars>
          <dgm:bulletEnabled val="1"/>
        </dgm:presLayoutVars>
      </dgm:prSet>
      <dgm:spPr>
        <a:xfrm rot="5400000">
          <a:off x="4112286" y="-1016661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8F36A381-EFE3-4DBC-940C-F053F465814B}" type="pres">
      <dgm:prSet presAssocID="{2611D06A-7DF1-409A-A760-F1147762E530}" presName="sp" presStyleCnt="0"/>
      <dgm:spPr/>
    </dgm:pt>
    <dgm:pt modelId="{FE608631-D7F7-4B65-A88D-F9028E7FFD10}" type="pres">
      <dgm:prSet presAssocID="{2AA049DC-81BC-4AAB-A138-4AF561182085}" presName="composite" presStyleCnt="0"/>
      <dgm:spPr/>
    </dgm:pt>
    <dgm:pt modelId="{595FC8B8-A938-491C-959D-D715E2374111}" type="pres">
      <dgm:prSet presAssocID="{2AA049DC-81BC-4AAB-A138-4AF561182085}" presName="parentText" presStyleLbl="alignNode1" presStyleIdx="2" presStyleCnt="4" custLinFactNeighborX="-3660" custLinFactNeighborY="-662">
        <dgm:presLayoutVars>
          <dgm:chMax val="1"/>
          <dgm:bulletEnabled val="1"/>
        </dgm:presLayoutVars>
      </dgm:prSet>
      <dgm:spPr>
        <a:xfrm rot="5400000">
          <a:off x="-189037" y="2469105"/>
          <a:ext cx="1260248" cy="882174"/>
        </a:xfrm>
        <a:prstGeom prst="donut">
          <a:avLst/>
        </a:prstGeom>
      </dgm:spPr>
      <dgm:t>
        <a:bodyPr/>
        <a:lstStyle/>
        <a:p>
          <a:endParaRPr lang="ru-RU"/>
        </a:p>
      </dgm:t>
    </dgm:pt>
    <dgm:pt modelId="{8B3B0540-FBAB-4374-B35C-0B8FFA6BF5D3}" type="pres">
      <dgm:prSet presAssocID="{2AA049DC-81BC-4AAB-A138-4AF561182085}" presName="descendantText" presStyleLbl="alignAcc1" presStyleIdx="2" presStyleCnt="4">
        <dgm:presLayoutVars>
          <dgm:bulletEnabled val="1"/>
        </dgm:presLayoutVars>
      </dgm:prSet>
      <dgm:spPr>
        <a:xfrm rot="5400000">
          <a:off x="4093546" y="-1192045"/>
          <a:ext cx="768209" cy="7300697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DAB0203E-4EF8-416B-B1E6-2093CAD6939E}" type="pres">
      <dgm:prSet presAssocID="{0C3E4035-8E2F-4DD4-A6A1-0F68BBAE91F0}" presName="sp" presStyleCnt="0"/>
      <dgm:spPr/>
    </dgm:pt>
    <dgm:pt modelId="{99573D92-5025-49E6-BD89-BCE2B49135D0}" type="pres">
      <dgm:prSet presAssocID="{9AE92606-7D3D-410E-868C-CBB29F4B33A0}" presName="composite" presStyleCnt="0"/>
      <dgm:spPr/>
    </dgm:pt>
    <dgm:pt modelId="{C40CE0CF-190C-4818-84B2-63E20F49E619}" type="pres">
      <dgm:prSet presAssocID="{9AE92606-7D3D-410E-868C-CBB29F4B33A0}" presName="parentText" presStyleLbl="alignNode1" presStyleIdx="3" presStyleCnt="4">
        <dgm:presLayoutVars>
          <dgm:chMax val="1"/>
          <dgm:bulletEnabled val="1"/>
        </dgm:presLayoutVars>
      </dgm:prSet>
      <dgm:spPr>
        <a:xfrm rot="5400000">
          <a:off x="-189037" y="3593052"/>
          <a:ext cx="1260248" cy="882174"/>
        </a:xfrm>
        <a:prstGeom prst="donut">
          <a:avLst/>
        </a:prstGeom>
      </dgm:spPr>
      <dgm:t>
        <a:bodyPr/>
        <a:lstStyle/>
        <a:p>
          <a:endParaRPr lang="ru-RU"/>
        </a:p>
      </dgm:t>
    </dgm:pt>
    <dgm:pt modelId="{E6F457E2-416A-425C-A6C8-42BC2E7BD69A}" type="pres">
      <dgm:prSet presAssocID="{9AE92606-7D3D-410E-868C-CBB29F4B33A0}" presName="descendantText" presStyleLbl="alignAcc1" presStyleIdx="3" presStyleCnt="4">
        <dgm:presLayoutVars>
          <dgm:bulletEnabled val="1"/>
        </dgm:presLayoutVars>
      </dgm:prSet>
      <dgm:spPr>
        <a:xfrm rot="5400000">
          <a:off x="4093546" y="-157561"/>
          <a:ext cx="768209" cy="7300697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C9835890-0071-4C29-9AF9-E2048E950B42}" type="presOf" srcId="{2AA049DC-81BC-4AAB-A138-4AF561182085}" destId="{595FC8B8-A938-491C-959D-D715E2374111}" srcOrd="0" destOrd="0" presId="urn:microsoft.com/office/officeart/2005/8/layout/chevron2"/>
    <dgm:cxn modelId="{4431F2E8-856B-429D-8651-3F6C4A4D432A}" srcId="{9AE92606-7D3D-410E-868C-CBB29F4B33A0}" destId="{E1513BD3-334F-4713-A344-CA09465B7F8A}" srcOrd="0" destOrd="0" parTransId="{C7AE1145-3D5F-4DB0-B566-16B919EAF907}" sibTransId="{45D36B3E-9AC1-4FFB-87B0-98DFB0C56182}"/>
    <dgm:cxn modelId="{3BE76E48-99E7-4A58-A82B-B93A53ABD6CF}" type="presOf" srcId="{D1E6BF46-BC7F-4696-8F25-860E194755B7}" destId="{387A5E0F-8306-45EE-B512-F18505FF83CA}" srcOrd="0" destOrd="0" presId="urn:microsoft.com/office/officeart/2005/8/layout/chevron2"/>
    <dgm:cxn modelId="{9AD85BA7-2841-42D0-9584-90AED94B17A1}" srcId="{9AE92606-7D3D-410E-868C-CBB29F4B33A0}" destId="{0FF6A6AF-188E-4EC8-AE52-870D8D2A7B57}" srcOrd="2" destOrd="0" parTransId="{6A65C5D7-D745-4C66-BC99-6F5BA747C3BD}" sibTransId="{96FE34E8-72F2-4412-BDED-4399BA2C0F31}"/>
    <dgm:cxn modelId="{8200EE96-24FC-4BBA-8FCC-51A41240AD10}" srcId="{5D513213-ACA3-4884-AD5C-C37D17EC3273}" destId="{D1E6BF46-BC7F-4696-8F25-860E194755B7}" srcOrd="0" destOrd="0" parTransId="{C7490893-CB78-4AF5-A839-6FF55248B49B}" sibTransId="{147A918A-9F70-432F-8F01-973A6A6E3BB7}"/>
    <dgm:cxn modelId="{B23A02AF-BE63-438B-8EFF-9B4B08758A49}" type="presOf" srcId="{0FF6A6AF-188E-4EC8-AE52-870D8D2A7B57}" destId="{E6F457E2-416A-425C-A6C8-42BC2E7BD69A}" srcOrd="0" destOrd="2" presId="urn:microsoft.com/office/officeart/2005/8/layout/chevron2"/>
    <dgm:cxn modelId="{97EBF756-BB4E-4C66-A977-12F0F360DCAE}" type="presOf" srcId="{02F5A079-BFC3-4219-A097-A9671E51148C}" destId="{8B3B0540-FBAB-4374-B35C-0B8FFA6BF5D3}" srcOrd="0" destOrd="0" presId="urn:microsoft.com/office/officeart/2005/8/layout/chevron2"/>
    <dgm:cxn modelId="{B4F71CB2-0F84-4B22-AFD9-DBD6ABDD15F8}" type="presOf" srcId="{5D513213-ACA3-4884-AD5C-C37D17EC3273}" destId="{69A13B20-3990-45F3-8AFC-8063C4C38C9C}" srcOrd="0" destOrd="0" presId="urn:microsoft.com/office/officeart/2005/8/layout/chevron2"/>
    <dgm:cxn modelId="{EB6FB58A-F62C-4338-A53C-93FE59F340A5}" type="presOf" srcId="{00C69F2E-BFAE-4CCE-B60F-9B7128C24D82}" destId="{E6F457E2-416A-425C-A6C8-42BC2E7BD69A}" srcOrd="0" destOrd="1" presId="urn:microsoft.com/office/officeart/2005/8/layout/chevron2"/>
    <dgm:cxn modelId="{69537B00-2E04-4BE6-A17D-28D589070D2A}" type="presOf" srcId="{755F7BF8-4E3D-4760-89D2-B42E272AEFD4}" destId="{A4D1F3B6-D671-492A-978C-4A011B8469E5}" srcOrd="0" destOrd="0" presId="urn:microsoft.com/office/officeart/2005/8/layout/chevron2"/>
    <dgm:cxn modelId="{C3EF3832-DCC8-40A4-8A8A-5F9943249D2B}" srcId="{755F7BF8-4E3D-4760-89D2-B42E272AEFD4}" destId="{B0FD03B1-1855-4F83-B39F-81822833DAB6}" srcOrd="0" destOrd="0" parTransId="{9B9A6FE3-BFFC-476A-8F79-11DD399A5734}" sibTransId="{793E2D2A-345A-410E-85DD-3EAFA131A216}"/>
    <dgm:cxn modelId="{4A977040-F9B7-40CB-B0DE-4F24B453F9C6}" type="presOf" srcId="{E1513BD3-334F-4713-A344-CA09465B7F8A}" destId="{E6F457E2-416A-425C-A6C8-42BC2E7BD69A}" srcOrd="0" destOrd="0" presId="urn:microsoft.com/office/officeart/2005/8/layout/chevron2"/>
    <dgm:cxn modelId="{BB25AE00-B1A1-4919-8F86-2C13A2A489EA}" srcId="{755F7BF8-4E3D-4760-89D2-B42E272AEFD4}" destId="{9AE92606-7D3D-410E-868C-CBB29F4B33A0}" srcOrd="3" destOrd="0" parTransId="{B2693E35-9119-4566-BC47-AA21F36F9FA8}" sibTransId="{FE1668E7-41EF-447B-92ED-A9FC19EC1E44}"/>
    <dgm:cxn modelId="{327DE4FE-FD9C-4D79-A4B5-E708918A6607}" type="presOf" srcId="{B0FD03B1-1855-4F83-B39F-81822833DAB6}" destId="{379A5A6A-A504-4A50-9F9A-15197FC409A1}" srcOrd="0" destOrd="0" presId="urn:microsoft.com/office/officeart/2005/8/layout/chevron2"/>
    <dgm:cxn modelId="{3A3D5D5C-3B51-4AC3-A619-FB1F42A94B4F}" srcId="{2AA049DC-81BC-4AAB-A138-4AF561182085}" destId="{02F5A079-BFC3-4219-A097-A9671E51148C}" srcOrd="0" destOrd="0" parTransId="{7660753C-F00F-4C71-882A-82273A5B3746}" sibTransId="{B6657904-771F-4811-97C3-BAD5CD28AAB0}"/>
    <dgm:cxn modelId="{94D6A327-F565-4AAE-9813-1924AFE550CF}" srcId="{B0FD03B1-1855-4F83-B39F-81822833DAB6}" destId="{B8DF774A-1002-4B0C-803C-3DC54B3C1CCF}" srcOrd="0" destOrd="0" parTransId="{1DEC8344-36B3-46E9-95D1-1D8B429B982E}" sibTransId="{4559CF34-9338-4D8C-A7F6-50FA584E3A83}"/>
    <dgm:cxn modelId="{9CB035A5-C513-4D8A-8360-E151D98A78FD}" type="presOf" srcId="{9AE92606-7D3D-410E-868C-CBB29F4B33A0}" destId="{C40CE0CF-190C-4818-84B2-63E20F49E619}" srcOrd="0" destOrd="0" presId="urn:microsoft.com/office/officeart/2005/8/layout/chevron2"/>
    <dgm:cxn modelId="{900AC4F5-16FE-4276-AF71-B8DB68453625}" srcId="{9AE92606-7D3D-410E-868C-CBB29F4B33A0}" destId="{00C69F2E-BFAE-4CCE-B60F-9B7128C24D82}" srcOrd="1" destOrd="0" parTransId="{7E354DDD-8F57-4255-B7A5-41ED8514C79D}" sibTransId="{AE37914B-4F8B-430A-9336-5B39B6AAF6A3}"/>
    <dgm:cxn modelId="{D938379B-D33A-4308-BA03-7AA3CB0ABA8F}" type="presOf" srcId="{B8DF774A-1002-4B0C-803C-3DC54B3C1CCF}" destId="{F6700668-DA61-4DB6-9C87-038852352E79}" srcOrd="0" destOrd="0" presId="urn:microsoft.com/office/officeart/2005/8/layout/chevron2"/>
    <dgm:cxn modelId="{3E69B356-61F0-4DE7-A3DB-1CDDEF7A8ABB}" srcId="{755F7BF8-4E3D-4760-89D2-B42E272AEFD4}" destId="{2AA049DC-81BC-4AAB-A138-4AF561182085}" srcOrd="2" destOrd="0" parTransId="{493D1D9D-9F47-4DB0-9061-7077A906A1D9}" sibTransId="{0C3E4035-8E2F-4DD4-A6A1-0F68BBAE91F0}"/>
    <dgm:cxn modelId="{4D815A94-C7CB-4A63-A5ED-A59389E602D6}" srcId="{755F7BF8-4E3D-4760-89D2-B42E272AEFD4}" destId="{5D513213-ACA3-4884-AD5C-C37D17EC3273}" srcOrd="1" destOrd="0" parTransId="{6572CC5E-3415-49AF-8715-83213E754440}" sibTransId="{2611D06A-7DF1-409A-A760-F1147762E530}"/>
    <dgm:cxn modelId="{FF2E24AF-5EF7-483A-A75F-BC4B6CDF9453}" type="presParOf" srcId="{A4D1F3B6-D671-492A-978C-4A011B8469E5}" destId="{9DC021A2-1435-487B-A1C7-69FF3C98C54A}" srcOrd="0" destOrd="0" presId="urn:microsoft.com/office/officeart/2005/8/layout/chevron2"/>
    <dgm:cxn modelId="{EFC63BCC-AA70-47CE-B987-64886BB9EE5D}" type="presParOf" srcId="{9DC021A2-1435-487B-A1C7-69FF3C98C54A}" destId="{379A5A6A-A504-4A50-9F9A-15197FC409A1}" srcOrd="0" destOrd="0" presId="urn:microsoft.com/office/officeart/2005/8/layout/chevron2"/>
    <dgm:cxn modelId="{21E023D1-316E-4BCB-809A-86A48F4DA364}" type="presParOf" srcId="{9DC021A2-1435-487B-A1C7-69FF3C98C54A}" destId="{F6700668-DA61-4DB6-9C87-038852352E79}" srcOrd="1" destOrd="0" presId="urn:microsoft.com/office/officeart/2005/8/layout/chevron2"/>
    <dgm:cxn modelId="{A6324F02-AD79-41EA-9229-40239E0AB5DE}" type="presParOf" srcId="{A4D1F3B6-D671-492A-978C-4A011B8469E5}" destId="{0B22CBD8-0FCA-408A-86BB-5EC2C0753CEF}" srcOrd="1" destOrd="0" presId="urn:microsoft.com/office/officeart/2005/8/layout/chevron2"/>
    <dgm:cxn modelId="{822E0449-0568-40E2-BE68-892D3754E57F}" type="presParOf" srcId="{A4D1F3B6-D671-492A-978C-4A011B8469E5}" destId="{8EF07133-5932-4210-AAB7-49EC89EDF001}" srcOrd="2" destOrd="0" presId="urn:microsoft.com/office/officeart/2005/8/layout/chevron2"/>
    <dgm:cxn modelId="{899BFE37-0F3B-454E-8EC9-77E7378C97DC}" type="presParOf" srcId="{8EF07133-5932-4210-AAB7-49EC89EDF001}" destId="{69A13B20-3990-45F3-8AFC-8063C4C38C9C}" srcOrd="0" destOrd="0" presId="urn:microsoft.com/office/officeart/2005/8/layout/chevron2"/>
    <dgm:cxn modelId="{324DCDA5-8947-4213-81C8-DE62281DB6B8}" type="presParOf" srcId="{8EF07133-5932-4210-AAB7-49EC89EDF001}" destId="{387A5E0F-8306-45EE-B512-F18505FF83CA}" srcOrd="1" destOrd="0" presId="urn:microsoft.com/office/officeart/2005/8/layout/chevron2"/>
    <dgm:cxn modelId="{BFAA324B-6D99-4A98-A0C9-5450E758E7C4}" type="presParOf" srcId="{A4D1F3B6-D671-492A-978C-4A011B8469E5}" destId="{8F36A381-EFE3-4DBC-940C-F053F465814B}" srcOrd="3" destOrd="0" presId="urn:microsoft.com/office/officeart/2005/8/layout/chevron2"/>
    <dgm:cxn modelId="{DA7B8A2A-8D99-492A-88F4-2694A94A2BE3}" type="presParOf" srcId="{A4D1F3B6-D671-492A-978C-4A011B8469E5}" destId="{FE608631-D7F7-4B65-A88D-F9028E7FFD10}" srcOrd="4" destOrd="0" presId="urn:microsoft.com/office/officeart/2005/8/layout/chevron2"/>
    <dgm:cxn modelId="{6267E3CE-6669-4A18-B87C-3C77A217C214}" type="presParOf" srcId="{FE608631-D7F7-4B65-A88D-F9028E7FFD10}" destId="{595FC8B8-A938-491C-959D-D715E2374111}" srcOrd="0" destOrd="0" presId="urn:microsoft.com/office/officeart/2005/8/layout/chevron2"/>
    <dgm:cxn modelId="{72A7BDFB-B5D1-4687-BD6C-C571BAC1B8EE}" type="presParOf" srcId="{FE608631-D7F7-4B65-A88D-F9028E7FFD10}" destId="{8B3B0540-FBAB-4374-B35C-0B8FFA6BF5D3}" srcOrd="1" destOrd="0" presId="urn:microsoft.com/office/officeart/2005/8/layout/chevron2"/>
    <dgm:cxn modelId="{064DB646-3C4B-404E-B9D6-0271942F6D59}" type="presParOf" srcId="{A4D1F3B6-D671-492A-978C-4A011B8469E5}" destId="{DAB0203E-4EF8-416B-B1E6-2093CAD6939E}" srcOrd="5" destOrd="0" presId="urn:microsoft.com/office/officeart/2005/8/layout/chevron2"/>
    <dgm:cxn modelId="{643F66CA-C6DF-47A3-9D2D-47B4565DD2BD}" type="presParOf" srcId="{A4D1F3B6-D671-492A-978C-4A011B8469E5}" destId="{99573D92-5025-49E6-BD89-BCE2B49135D0}" srcOrd="6" destOrd="0" presId="urn:microsoft.com/office/officeart/2005/8/layout/chevron2"/>
    <dgm:cxn modelId="{48A53FA7-4AC5-48B8-BEDD-E64EE7237A14}" type="presParOf" srcId="{99573D92-5025-49E6-BD89-BCE2B49135D0}" destId="{C40CE0CF-190C-4818-84B2-63E20F49E619}" srcOrd="0" destOrd="0" presId="urn:microsoft.com/office/officeart/2005/8/layout/chevron2"/>
    <dgm:cxn modelId="{65969210-308C-451F-84A7-049FEDA7D300}" type="presParOf" srcId="{99573D92-5025-49E6-BD89-BCE2B49135D0}" destId="{E6F457E2-416A-425C-A6C8-42BC2E7BD69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25746807-52EE-4226-98BF-C7EC952E07F4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8B1E17BF-CEFE-4F68-8283-38BA98689D2D}">
      <dgm:prSet phldrT="[Текст]" custT="1"/>
      <dgm:spPr/>
      <dgm:t>
        <a:bodyPr/>
        <a:lstStyle/>
        <a:p>
          <a:pPr algn="just"/>
          <a:r>
            <a:rPr lang="ru-RU" sz="2000" b="1" dirty="0">
              <a:effectLst/>
            </a:rPr>
            <a:t>ГБУ «Жилищник района </a:t>
          </a:r>
          <a:r>
            <a:rPr lang="ru-RU" sz="2000" b="1" dirty="0" err="1">
              <a:effectLst/>
            </a:rPr>
            <a:t>Некрасовка</a:t>
          </a:r>
          <a:r>
            <a:rPr lang="ru-RU" sz="2000" b="1" dirty="0">
              <a:effectLst/>
            </a:rPr>
            <a:t>» подключен к системе Ситуационно-мониторингового центра. </a:t>
          </a:r>
        </a:p>
        <a:p>
          <a:pPr algn="just"/>
          <a:r>
            <a:rPr lang="ru-RU" sz="2000" b="1" dirty="0">
              <a:effectLst/>
            </a:rPr>
            <a:t>За период с 01.01.2021 по 31.12.2021 поступило 37 594 заявок, из них:</a:t>
          </a:r>
        </a:p>
      </dgm:t>
    </dgm:pt>
    <dgm:pt modelId="{18FA7B7C-7CFD-4E5E-864F-4A6E8A80A30A}" type="parTrans" cxnId="{142F3714-3B56-488E-8F34-451BE610C8C5}">
      <dgm:prSet/>
      <dgm:spPr/>
      <dgm:t>
        <a:bodyPr/>
        <a:lstStyle/>
        <a:p>
          <a:endParaRPr lang="ru-RU"/>
        </a:p>
      </dgm:t>
    </dgm:pt>
    <dgm:pt modelId="{B2142A26-BB84-46ED-89B7-2D1ABF5BEB15}" type="sibTrans" cxnId="{142F3714-3B56-488E-8F34-451BE610C8C5}">
      <dgm:prSet/>
      <dgm:spPr/>
      <dgm:t>
        <a:bodyPr/>
        <a:lstStyle/>
        <a:p>
          <a:endParaRPr lang="ru-RU"/>
        </a:p>
      </dgm:t>
    </dgm:pt>
    <dgm:pt modelId="{CE8AF200-0C65-49CF-961B-AF39A677D4EB}" type="pres">
      <dgm:prSet presAssocID="{25746807-52EE-4226-98BF-C7EC952E07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9CB84A-9D76-4816-87B6-5D548C56F3EF}" type="pres">
      <dgm:prSet presAssocID="{8B1E17BF-CEFE-4F68-8283-38BA98689D2D}" presName="parentText" presStyleLbl="node1" presStyleIdx="0" presStyleCnt="1" custScaleY="385354" custLinFactNeighborY="-203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DBC9A6-FAEB-41CC-9D0D-493BB0A6ABC3}" type="presOf" srcId="{25746807-52EE-4226-98BF-C7EC952E07F4}" destId="{CE8AF200-0C65-49CF-961B-AF39A677D4EB}" srcOrd="0" destOrd="0" presId="urn:microsoft.com/office/officeart/2005/8/layout/vList2"/>
    <dgm:cxn modelId="{3D560702-64A3-4971-A0C6-E4C23E071424}" type="presOf" srcId="{8B1E17BF-CEFE-4F68-8283-38BA98689D2D}" destId="{EF9CB84A-9D76-4816-87B6-5D548C56F3EF}" srcOrd="0" destOrd="0" presId="urn:microsoft.com/office/officeart/2005/8/layout/vList2"/>
    <dgm:cxn modelId="{142F3714-3B56-488E-8F34-451BE610C8C5}" srcId="{25746807-52EE-4226-98BF-C7EC952E07F4}" destId="{8B1E17BF-CEFE-4F68-8283-38BA98689D2D}" srcOrd="0" destOrd="0" parTransId="{18FA7B7C-7CFD-4E5E-864F-4A6E8A80A30A}" sibTransId="{B2142A26-BB84-46ED-89B7-2D1ABF5BEB15}"/>
    <dgm:cxn modelId="{1FCC8E52-95BF-4268-828C-9E8EDB218F88}" type="presParOf" srcId="{CE8AF200-0C65-49CF-961B-AF39A677D4EB}" destId="{EF9CB84A-9D76-4816-87B6-5D548C56F3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B05C75-9FAE-4D8C-A8CE-1649011D55E3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317B462A-2535-48E4-A6F7-746CFD9A636C}">
      <dgm:prSet custT="1"/>
      <dgm:spPr/>
      <dgm:t>
        <a:bodyPr/>
        <a:lstStyle/>
        <a:p>
          <a:pPr algn="l"/>
          <a:r>
            <a:rPr lang="ru-RU" sz="2400" b="1" dirty="0">
              <a:ea typeface="Calibri" panose="020F0502020204030204" pitchFamily="34" charset="0"/>
              <a:cs typeface="Times New Roman" panose="02020603050405020304" pitchFamily="18" charset="0"/>
            </a:rPr>
            <a:t>Оказано содействие Военному комиссариату по </a:t>
          </a:r>
          <a:r>
            <a:rPr lang="ru-RU" sz="2400" b="1" dirty="0" err="1">
              <a:ea typeface="Calibri" panose="020F0502020204030204" pitchFamily="34" charset="0"/>
              <a:cs typeface="Times New Roman" panose="02020603050405020304" pitchFamily="18" charset="0"/>
            </a:rPr>
            <a:t>Кузьминскому</a:t>
          </a:r>
          <a:r>
            <a:rPr lang="ru-RU" sz="2400" b="1" dirty="0">
              <a:ea typeface="Calibri" panose="020F0502020204030204" pitchFamily="34" charset="0"/>
              <a:cs typeface="Times New Roman" panose="02020603050405020304" pitchFamily="18" charset="0"/>
            </a:rPr>
            <a:t> району города Москвы: </a:t>
          </a:r>
          <a:endParaRPr lang="en-US" sz="2400" b="1" dirty="0"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EE18354-C41D-48E0-B9E0-BF9D6AA3755D}" type="parTrans" cxnId="{51DEC1AA-B3DB-4743-A072-BC7FE7925E4F}">
      <dgm:prSet/>
      <dgm:spPr/>
      <dgm:t>
        <a:bodyPr/>
        <a:lstStyle/>
        <a:p>
          <a:endParaRPr lang="ru-RU"/>
        </a:p>
      </dgm:t>
    </dgm:pt>
    <dgm:pt modelId="{73A881B2-D59B-484C-B9A0-41457A1F1029}" type="sibTrans" cxnId="{51DEC1AA-B3DB-4743-A072-BC7FE7925E4F}">
      <dgm:prSet/>
      <dgm:spPr/>
      <dgm:t>
        <a:bodyPr/>
        <a:lstStyle/>
        <a:p>
          <a:endParaRPr lang="ru-RU"/>
        </a:p>
      </dgm:t>
    </dgm:pt>
    <dgm:pt modelId="{65CDF2BD-DEAB-4647-A9C4-37C4C44EBFFB}">
      <dgm:prSet custT="1"/>
      <dgm:spPr/>
      <dgm:t>
        <a:bodyPr/>
        <a:lstStyle/>
        <a:p>
          <a:r>
            <a:rPr lang="ru-RU" sz="2000" dirty="0">
              <a:ea typeface="Calibri" panose="020F0502020204030204" pitchFamily="34" charset="0"/>
              <a:cs typeface="Times New Roman" panose="02020603050405020304" pitchFamily="18" charset="0"/>
            </a:rPr>
            <a:t>в организации своевременного оповещения граждан, подлежащих призыву на военную службу;</a:t>
          </a:r>
          <a:endParaRPr lang="en-US" sz="2000" dirty="0"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3CED5622-2C95-414B-A1CD-9519CEE26AFC}" type="parTrans" cxnId="{7E3C7B32-5E43-4999-874D-52DCC66DCA42}">
      <dgm:prSet/>
      <dgm:spPr/>
      <dgm:t>
        <a:bodyPr/>
        <a:lstStyle/>
        <a:p>
          <a:endParaRPr lang="ru-RU"/>
        </a:p>
      </dgm:t>
    </dgm:pt>
    <dgm:pt modelId="{C75EA422-9E20-417F-8D7D-6AFFC0B462E9}" type="sibTrans" cxnId="{7E3C7B32-5E43-4999-874D-52DCC66DCA42}">
      <dgm:prSet/>
      <dgm:spPr/>
      <dgm:t>
        <a:bodyPr/>
        <a:lstStyle/>
        <a:p>
          <a:endParaRPr lang="ru-RU"/>
        </a:p>
      </dgm:t>
    </dgm:pt>
    <dgm:pt modelId="{5C30F76E-B30E-4624-B43E-9C612B48CA09}">
      <dgm:prSet custT="1"/>
      <dgm:spPr/>
      <dgm:t>
        <a:bodyPr/>
        <a:lstStyle/>
        <a:p>
          <a:r>
            <a:rPr lang="ru-RU" sz="2000" dirty="0">
              <a:ea typeface="Calibri" panose="020F0502020204030204" pitchFamily="34" charset="0"/>
              <a:cs typeface="Times New Roman" panose="02020603050405020304" pitchFamily="18" charset="0"/>
            </a:rPr>
            <a:t>предоставлена материально-техническая помощь: почтовые конверты – 2000 </a:t>
          </a:r>
          <a:r>
            <a:rPr lang="ru-RU" sz="2000" dirty="0" err="1">
              <a:ea typeface="Calibri" panose="020F0502020204030204" pitchFamily="34" charset="0"/>
              <a:cs typeface="Times New Roman" panose="02020603050405020304" pitchFamily="18" charset="0"/>
            </a:rPr>
            <a:t>шт</a:t>
          </a:r>
          <a:r>
            <a:rPr lang="ru-RU" sz="2000" dirty="0">
              <a:ea typeface="Calibri" panose="020F0502020204030204" pitchFamily="34" charset="0"/>
              <a:cs typeface="Times New Roman" panose="02020603050405020304" pitchFamily="18" charset="0"/>
            </a:rPr>
            <a:t>, бумага формата А4 – 10 коробок, медицинские маски – 100 шт., перчатки – 100 шт., и антисептические средства – 10 литров.</a:t>
          </a:r>
        </a:p>
      </dgm:t>
    </dgm:pt>
    <dgm:pt modelId="{A8346FD7-540A-49B3-B62C-00C8FF4474FA}" type="parTrans" cxnId="{64FC6D12-5DF0-4B23-BDCB-500077C1C035}">
      <dgm:prSet/>
      <dgm:spPr/>
      <dgm:t>
        <a:bodyPr/>
        <a:lstStyle/>
        <a:p>
          <a:endParaRPr lang="ru-RU"/>
        </a:p>
      </dgm:t>
    </dgm:pt>
    <dgm:pt modelId="{9F3C612D-1B16-4C2A-863F-3A0CC3997AE2}" type="sibTrans" cxnId="{64FC6D12-5DF0-4B23-BDCB-500077C1C035}">
      <dgm:prSet/>
      <dgm:spPr/>
      <dgm:t>
        <a:bodyPr/>
        <a:lstStyle/>
        <a:p>
          <a:endParaRPr lang="ru-RU"/>
        </a:p>
      </dgm:t>
    </dgm:pt>
    <dgm:pt modelId="{53782CAB-231F-469B-8E96-4C8FDFF1BBDB}" type="pres">
      <dgm:prSet presAssocID="{ACB05C75-9FAE-4D8C-A8CE-1649011D55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FC2BD3-2983-40AA-941F-49C2C706E714}" type="pres">
      <dgm:prSet presAssocID="{317B462A-2535-48E4-A6F7-746CFD9A636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58231-12F2-4616-8CAC-25E24F34C7BD}" type="pres">
      <dgm:prSet presAssocID="{73A881B2-D59B-484C-B9A0-41457A1F1029}" presName="spacer" presStyleCnt="0"/>
      <dgm:spPr/>
    </dgm:pt>
    <dgm:pt modelId="{29059CDC-80D3-4701-A20C-21FDBE8EA0D3}" type="pres">
      <dgm:prSet presAssocID="{65CDF2BD-DEAB-4647-A9C4-37C4C44EBFF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EFF19-3061-46B4-B5AB-1790E32E34AF}" type="pres">
      <dgm:prSet presAssocID="{C75EA422-9E20-417F-8D7D-6AFFC0B462E9}" presName="spacer" presStyleCnt="0"/>
      <dgm:spPr/>
    </dgm:pt>
    <dgm:pt modelId="{BC20DCB4-BFC5-4736-BE18-1A311E789BF7}" type="pres">
      <dgm:prSet presAssocID="{5C30F76E-B30E-4624-B43E-9C612B48CA0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FC6D12-5DF0-4B23-BDCB-500077C1C035}" srcId="{ACB05C75-9FAE-4D8C-A8CE-1649011D55E3}" destId="{5C30F76E-B30E-4624-B43E-9C612B48CA09}" srcOrd="2" destOrd="0" parTransId="{A8346FD7-540A-49B3-B62C-00C8FF4474FA}" sibTransId="{9F3C612D-1B16-4C2A-863F-3A0CC3997AE2}"/>
    <dgm:cxn modelId="{7E3C7B32-5E43-4999-874D-52DCC66DCA42}" srcId="{ACB05C75-9FAE-4D8C-A8CE-1649011D55E3}" destId="{65CDF2BD-DEAB-4647-A9C4-37C4C44EBFFB}" srcOrd="1" destOrd="0" parTransId="{3CED5622-2C95-414B-A1CD-9519CEE26AFC}" sibTransId="{C75EA422-9E20-417F-8D7D-6AFFC0B462E9}"/>
    <dgm:cxn modelId="{D6BE6F20-0BB5-481E-B334-F01F9CCB70E4}" type="presOf" srcId="{5C30F76E-B30E-4624-B43E-9C612B48CA09}" destId="{BC20DCB4-BFC5-4736-BE18-1A311E789BF7}" srcOrd="0" destOrd="0" presId="urn:microsoft.com/office/officeart/2005/8/layout/vList2"/>
    <dgm:cxn modelId="{4CE0DD56-24DF-450D-852B-1517A454C651}" type="presOf" srcId="{65CDF2BD-DEAB-4647-A9C4-37C4C44EBFFB}" destId="{29059CDC-80D3-4701-A20C-21FDBE8EA0D3}" srcOrd="0" destOrd="0" presId="urn:microsoft.com/office/officeart/2005/8/layout/vList2"/>
    <dgm:cxn modelId="{2F932A10-F1DF-4DD9-8FF6-A8FCE2930BC5}" type="presOf" srcId="{317B462A-2535-48E4-A6F7-746CFD9A636C}" destId="{71FC2BD3-2983-40AA-941F-49C2C706E714}" srcOrd="0" destOrd="0" presId="urn:microsoft.com/office/officeart/2005/8/layout/vList2"/>
    <dgm:cxn modelId="{1D8AA3AA-36D5-4448-9BE5-A03E180FAC26}" type="presOf" srcId="{ACB05C75-9FAE-4D8C-A8CE-1649011D55E3}" destId="{53782CAB-231F-469B-8E96-4C8FDFF1BBDB}" srcOrd="0" destOrd="0" presId="urn:microsoft.com/office/officeart/2005/8/layout/vList2"/>
    <dgm:cxn modelId="{51DEC1AA-B3DB-4743-A072-BC7FE7925E4F}" srcId="{ACB05C75-9FAE-4D8C-A8CE-1649011D55E3}" destId="{317B462A-2535-48E4-A6F7-746CFD9A636C}" srcOrd="0" destOrd="0" parTransId="{0EE18354-C41D-48E0-B9E0-BF9D6AA3755D}" sibTransId="{73A881B2-D59B-484C-B9A0-41457A1F1029}"/>
    <dgm:cxn modelId="{8CCB344C-8648-4FFA-BC52-E1115390B955}" type="presParOf" srcId="{53782CAB-231F-469B-8E96-4C8FDFF1BBDB}" destId="{71FC2BD3-2983-40AA-941F-49C2C706E714}" srcOrd="0" destOrd="0" presId="urn:microsoft.com/office/officeart/2005/8/layout/vList2"/>
    <dgm:cxn modelId="{F60165D7-07DD-4747-B930-D66050404C60}" type="presParOf" srcId="{53782CAB-231F-469B-8E96-4C8FDFF1BBDB}" destId="{2BE58231-12F2-4616-8CAC-25E24F34C7BD}" srcOrd="1" destOrd="0" presId="urn:microsoft.com/office/officeart/2005/8/layout/vList2"/>
    <dgm:cxn modelId="{2881049A-88F6-4E9C-AE32-D9658761C452}" type="presParOf" srcId="{53782CAB-231F-469B-8E96-4C8FDFF1BBDB}" destId="{29059CDC-80D3-4701-A20C-21FDBE8EA0D3}" srcOrd="2" destOrd="0" presId="urn:microsoft.com/office/officeart/2005/8/layout/vList2"/>
    <dgm:cxn modelId="{EE577CDC-049A-428A-ACAD-668636671983}" type="presParOf" srcId="{53782CAB-231F-469B-8E96-4C8FDFF1BBDB}" destId="{471EFF19-3061-46B4-B5AB-1790E32E34AF}" srcOrd="3" destOrd="0" presId="urn:microsoft.com/office/officeart/2005/8/layout/vList2"/>
    <dgm:cxn modelId="{DE61EB98-12D4-4221-B614-AEF560373487}" type="presParOf" srcId="{53782CAB-231F-469B-8E96-4C8FDFF1BBDB}" destId="{BC20DCB4-BFC5-4736-BE18-1A311E789BF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755F7BF8-4E3D-4760-89D2-B42E272AEFD4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B0FD03B1-1855-4F83-B39F-81822833DAB6}">
      <dgm:prSet phldrT="[Текст]" custT="1"/>
      <dgm:spPr/>
      <dgm:t>
        <a:bodyPr/>
        <a:lstStyle/>
        <a:p>
          <a:r>
            <a:rPr lang="ru-RU" sz="2000" b="1" dirty="0"/>
            <a:t>986</a:t>
          </a:r>
        </a:p>
      </dgm:t>
    </dgm:pt>
    <dgm:pt modelId="{9B9A6FE3-BFFC-476A-8F79-11DD399A5734}" type="parTrans" cxnId="{C3EF3832-DCC8-40A4-8A8A-5F9943249D2B}">
      <dgm:prSet/>
      <dgm:spPr/>
      <dgm:t>
        <a:bodyPr/>
        <a:lstStyle/>
        <a:p>
          <a:endParaRPr lang="ru-RU"/>
        </a:p>
      </dgm:t>
    </dgm:pt>
    <dgm:pt modelId="{793E2D2A-345A-410E-85DD-3EAFA131A216}" type="sibTrans" cxnId="{C3EF3832-DCC8-40A4-8A8A-5F9943249D2B}">
      <dgm:prSet/>
      <dgm:spPr/>
      <dgm:t>
        <a:bodyPr/>
        <a:lstStyle/>
        <a:p>
          <a:endParaRPr lang="ru-RU"/>
        </a:p>
      </dgm:t>
    </dgm:pt>
    <dgm:pt modelId="{B8DF774A-1002-4B0C-803C-3DC54B3C1CCF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заявок на особом контроле Префектуры ЮВАО</a:t>
          </a: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:</a:t>
          </a:r>
        </a:p>
      </dgm:t>
    </dgm:pt>
    <dgm:pt modelId="{1DEC8344-36B3-46E9-95D1-1D8B429B982E}" type="parTrans" cxnId="{94D6A327-F565-4AAE-9813-1924AFE550CF}">
      <dgm:prSet/>
      <dgm:spPr/>
      <dgm:t>
        <a:bodyPr/>
        <a:lstStyle/>
        <a:p>
          <a:endParaRPr lang="ru-RU"/>
        </a:p>
      </dgm:t>
    </dgm:pt>
    <dgm:pt modelId="{4559CF34-9338-4D8C-A7F6-50FA584E3A83}" type="sibTrans" cxnId="{94D6A327-F565-4AAE-9813-1924AFE550CF}">
      <dgm:prSet/>
      <dgm:spPr/>
      <dgm:t>
        <a:bodyPr/>
        <a:lstStyle/>
        <a:p>
          <a:endParaRPr lang="ru-RU"/>
        </a:p>
      </dgm:t>
    </dgm:pt>
    <dgm:pt modelId="{D1E6BF46-BC7F-4696-8F25-860E194755B7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нарушений по дворовым территориям;</a:t>
          </a:r>
        </a:p>
      </dgm:t>
    </dgm:pt>
    <dgm:pt modelId="{C7490893-CB78-4AF5-A839-6FF55248B49B}" type="parTrans" cxnId="{8200EE96-24FC-4BBA-8FCC-51A41240AD10}">
      <dgm:prSet/>
      <dgm:spPr/>
      <dgm:t>
        <a:bodyPr/>
        <a:lstStyle/>
        <a:p>
          <a:endParaRPr lang="ru-RU"/>
        </a:p>
      </dgm:t>
    </dgm:pt>
    <dgm:pt modelId="{147A918A-9F70-432F-8F01-973A6A6E3BB7}" type="sibTrans" cxnId="{8200EE96-24FC-4BBA-8FCC-51A41240AD10}">
      <dgm:prSet/>
      <dgm:spPr/>
      <dgm:t>
        <a:bodyPr/>
        <a:lstStyle/>
        <a:p>
          <a:endParaRPr lang="ru-RU"/>
        </a:p>
      </dgm:t>
    </dgm:pt>
    <dgm:pt modelId="{02F5A079-BFC3-4219-A097-A9671E51148C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нарушения по многоквартирным домам; </a:t>
          </a:r>
        </a:p>
      </dgm:t>
    </dgm:pt>
    <dgm:pt modelId="{7660753C-F00F-4C71-882A-82273A5B3746}" type="parTrans" cxnId="{3A3D5D5C-3B51-4AC3-A619-FB1F42A94B4F}">
      <dgm:prSet/>
      <dgm:spPr/>
      <dgm:t>
        <a:bodyPr/>
        <a:lstStyle/>
        <a:p>
          <a:endParaRPr lang="ru-RU"/>
        </a:p>
      </dgm:t>
    </dgm:pt>
    <dgm:pt modelId="{B6657904-771F-4811-97C3-BAD5CD28AAB0}" type="sibTrans" cxnId="{3A3D5D5C-3B51-4AC3-A619-FB1F42A94B4F}">
      <dgm:prSet/>
      <dgm:spPr/>
      <dgm:t>
        <a:bodyPr/>
        <a:lstStyle/>
        <a:p>
          <a:endParaRPr lang="ru-RU"/>
        </a:p>
      </dgm:t>
    </dgm:pt>
    <dgm:pt modelId="{5D513213-ACA3-4884-AD5C-C37D17EC3273}">
      <dgm:prSet phldrT="[Текст]"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825</a:t>
          </a:r>
        </a:p>
      </dgm:t>
    </dgm:pt>
    <dgm:pt modelId="{2611D06A-7DF1-409A-A760-F1147762E530}" type="sibTrans" cxnId="{4D815A94-C7CB-4A63-A5ED-A59389E602D6}">
      <dgm:prSet/>
      <dgm:spPr/>
      <dgm:t>
        <a:bodyPr/>
        <a:lstStyle/>
        <a:p>
          <a:endParaRPr lang="ru-RU"/>
        </a:p>
      </dgm:t>
    </dgm:pt>
    <dgm:pt modelId="{6572CC5E-3415-49AF-8715-83213E754440}" type="parTrans" cxnId="{4D815A94-C7CB-4A63-A5ED-A59389E602D6}">
      <dgm:prSet/>
      <dgm:spPr/>
      <dgm:t>
        <a:bodyPr/>
        <a:lstStyle/>
        <a:p>
          <a:endParaRPr lang="ru-RU"/>
        </a:p>
      </dgm:t>
    </dgm:pt>
    <dgm:pt modelId="{2AA049DC-81BC-4AAB-A138-4AF561182085}">
      <dgm:prSet phldrT="[Текст]"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103</a:t>
          </a:r>
        </a:p>
      </dgm:t>
    </dgm:pt>
    <dgm:pt modelId="{0C3E4035-8E2F-4DD4-A6A1-0F68BBAE91F0}" type="sibTrans" cxnId="{3E69B356-61F0-4DE7-A3DB-1CDDEF7A8ABB}">
      <dgm:prSet/>
      <dgm:spPr/>
      <dgm:t>
        <a:bodyPr/>
        <a:lstStyle/>
        <a:p>
          <a:endParaRPr lang="ru-RU"/>
        </a:p>
      </dgm:t>
    </dgm:pt>
    <dgm:pt modelId="{493D1D9D-9F47-4DB0-9061-7077A906A1D9}" type="parTrans" cxnId="{3E69B356-61F0-4DE7-A3DB-1CDDEF7A8ABB}">
      <dgm:prSet/>
      <dgm:spPr/>
      <dgm:t>
        <a:bodyPr/>
        <a:lstStyle/>
        <a:p>
          <a:endParaRPr lang="ru-RU"/>
        </a:p>
      </dgm:t>
    </dgm:pt>
    <dgm:pt modelId="{D81BFF15-D30A-488C-B8B7-F441C5A1B543}">
      <dgm:prSet phldrT="[Текст]"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58</a:t>
          </a:r>
        </a:p>
      </dgm:t>
    </dgm:pt>
    <dgm:pt modelId="{60A63E00-4926-4633-9AAD-7863CB82DEE9}" type="parTrans" cxnId="{73C739FD-09BF-45B4-A039-7549D6AF416B}">
      <dgm:prSet/>
      <dgm:spPr/>
      <dgm:t>
        <a:bodyPr/>
        <a:lstStyle/>
        <a:p>
          <a:endParaRPr lang="ru-RU"/>
        </a:p>
      </dgm:t>
    </dgm:pt>
    <dgm:pt modelId="{01D86EC8-EFA6-4C77-8F08-33E16D50C802}" type="sibTrans" cxnId="{73C739FD-09BF-45B4-A039-7549D6AF416B}">
      <dgm:prSet/>
      <dgm:spPr/>
      <dgm:t>
        <a:bodyPr/>
        <a:lstStyle/>
        <a:p>
          <a:endParaRPr lang="ru-RU"/>
        </a:p>
      </dgm:t>
    </dgm:pt>
    <dgm:pt modelId="{588A3E3B-D1F1-49C5-99D1-4C1745C4EBFF}">
      <dgm:prSet phldrT="[Текст]" custT="1"/>
      <dgm:spPr>
        <a:noFill/>
        <a:ln w="6350" cap="flat" cmpd="sng" algn="ctr">
          <a:noFill/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7C07E2E4-AD55-4B38-BF1B-EE32C0A24534}" type="parTrans" cxnId="{E3C61264-E465-404A-A232-2480AB91E087}">
      <dgm:prSet/>
      <dgm:spPr/>
      <dgm:t>
        <a:bodyPr/>
        <a:lstStyle/>
        <a:p>
          <a:endParaRPr lang="ru-RU"/>
        </a:p>
      </dgm:t>
    </dgm:pt>
    <dgm:pt modelId="{A86EDA22-6F09-4B15-8917-FB26D389CC9F}" type="sibTrans" cxnId="{E3C61264-E465-404A-A232-2480AB91E087}">
      <dgm:prSet/>
      <dgm:spPr/>
      <dgm:t>
        <a:bodyPr/>
        <a:lstStyle/>
        <a:p>
          <a:endParaRPr lang="ru-RU"/>
        </a:p>
      </dgm:t>
    </dgm:pt>
    <dgm:pt modelId="{D2EE93C9-1265-4E01-8BB6-E5541969CFF1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нарушений по объектам дорожного хозяйства.</a:t>
          </a:r>
        </a:p>
      </dgm:t>
    </dgm:pt>
    <dgm:pt modelId="{39A2ACC5-C46B-424E-82BC-F3A5F13CA1DE}" type="parTrans" cxnId="{42B74247-1F09-4327-A4F8-1EF199AD3776}">
      <dgm:prSet/>
      <dgm:spPr/>
      <dgm:t>
        <a:bodyPr/>
        <a:lstStyle/>
        <a:p>
          <a:endParaRPr lang="ru-RU"/>
        </a:p>
      </dgm:t>
    </dgm:pt>
    <dgm:pt modelId="{D84979E0-DF2A-4202-9BFE-2240642FE065}" type="sibTrans" cxnId="{42B74247-1F09-4327-A4F8-1EF199AD3776}">
      <dgm:prSet/>
      <dgm:spPr/>
      <dgm:t>
        <a:bodyPr/>
        <a:lstStyle/>
        <a:p>
          <a:endParaRPr lang="ru-RU"/>
        </a:p>
      </dgm:t>
    </dgm:pt>
    <dgm:pt modelId="{8EA6EA26-95BE-4018-9AD4-1892C7D702B6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Выполнено 977 заявок. </a:t>
          </a:r>
        </a:p>
      </dgm:t>
    </dgm:pt>
    <dgm:pt modelId="{88A7205D-C9D3-4D36-B002-0A275BDDC4C4}" type="parTrans" cxnId="{EE241505-A4FB-40FE-90E8-17D60B030FC9}">
      <dgm:prSet/>
      <dgm:spPr/>
      <dgm:t>
        <a:bodyPr/>
        <a:lstStyle/>
        <a:p>
          <a:endParaRPr lang="ru-RU"/>
        </a:p>
      </dgm:t>
    </dgm:pt>
    <dgm:pt modelId="{BADAB43F-4E3A-4747-A7C4-18F286A69574}" type="sibTrans" cxnId="{EE241505-A4FB-40FE-90E8-17D60B030FC9}">
      <dgm:prSet/>
      <dgm:spPr/>
      <dgm:t>
        <a:bodyPr/>
        <a:lstStyle/>
        <a:p>
          <a:endParaRPr lang="ru-RU"/>
        </a:p>
      </dgm:t>
    </dgm:pt>
    <dgm:pt modelId="{067DEFBD-41DD-4BC5-82F8-66B3EA7911E1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9 заявок находятся на контроле, так как устранение нарушений находится вне компетенции ГБУ «Жилищник района </a:t>
          </a:r>
          <a:r>
            <a:rPr lang="ru-RU" sz="1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Некрасовка</a:t>
          </a: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». </a:t>
          </a:r>
        </a:p>
      </dgm:t>
    </dgm:pt>
    <dgm:pt modelId="{662889FE-2A1F-4FE4-9908-72E19E14472D}" type="parTrans" cxnId="{BDBBE5A7-E6BA-4C56-B70A-9B819AD42065}">
      <dgm:prSet/>
      <dgm:spPr/>
      <dgm:t>
        <a:bodyPr/>
        <a:lstStyle/>
        <a:p>
          <a:endParaRPr lang="ru-RU"/>
        </a:p>
      </dgm:t>
    </dgm:pt>
    <dgm:pt modelId="{FD593EDE-8183-40DD-BC31-ACC2A702E78C}" type="sibTrans" cxnId="{BDBBE5A7-E6BA-4C56-B70A-9B819AD42065}">
      <dgm:prSet/>
      <dgm:spPr/>
      <dgm:t>
        <a:bodyPr/>
        <a:lstStyle/>
        <a:p>
          <a:endParaRPr lang="ru-RU"/>
        </a:p>
      </dgm:t>
    </dgm:pt>
    <dgm:pt modelId="{A4D1F3B6-D671-492A-978C-4A011B8469E5}" type="pres">
      <dgm:prSet presAssocID="{755F7BF8-4E3D-4760-89D2-B42E272AEFD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C021A2-1435-487B-A1C7-69FF3C98C54A}" type="pres">
      <dgm:prSet presAssocID="{B0FD03B1-1855-4F83-B39F-81822833DAB6}" presName="composite" presStyleCnt="0"/>
      <dgm:spPr/>
    </dgm:pt>
    <dgm:pt modelId="{379A5A6A-A504-4A50-9F9A-15197FC409A1}" type="pres">
      <dgm:prSet presAssocID="{B0FD03B1-1855-4F83-B39F-81822833DAB6}" presName="parentText" presStyleLbl="alignNode1" presStyleIdx="0" presStyleCnt="5" custLinFactNeighborX="-3660" custLinFactNeighborY="-662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F6700668-DA61-4DB6-9C87-038852352E79}" type="pres">
      <dgm:prSet presAssocID="{B0FD03B1-1855-4F83-B39F-81822833DAB6}" presName="descendantText" presStyleLbl="alignAcc1" presStyleIdx="0" presStyleCnt="5" custScaleY="113237">
        <dgm:presLayoutVars>
          <dgm:bulletEnabled val="1"/>
        </dgm:presLayoutVars>
      </dgm:prSet>
      <dgm:spPr>
        <a:xfrm rot="5400000">
          <a:off x="4112286" y="-2757179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0B22CBD8-0FCA-408A-86BB-5EC2C0753CEF}" type="pres">
      <dgm:prSet presAssocID="{793E2D2A-345A-410E-85DD-3EAFA131A216}" presName="sp" presStyleCnt="0"/>
      <dgm:spPr/>
    </dgm:pt>
    <dgm:pt modelId="{8EF07133-5932-4210-AAB7-49EC89EDF001}" type="pres">
      <dgm:prSet presAssocID="{5D513213-ACA3-4884-AD5C-C37D17EC3273}" presName="composite" presStyleCnt="0"/>
      <dgm:spPr/>
    </dgm:pt>
    <dgm:pt modelId="{69A13B20-3990-45F3-8AFC-8063C4C38C9C}" type="pres">
      <dgm:prSet presAssocID="{5D513213-ACA3-4884-AD5C-C37D17EC3273}" presName="parentText" presStyleLbl="alignNode1" presStyleIdx="1" presStyleCnt="5" custLinFactNeighborX="-3660" custLinFactNeighborY="-662">
        <dgm:presLayoutVars>
          <dgm:chMax val="1"/>
          <dgm:bulletEnabled val="1"/>
        </dgm:presLayoutVars>
      </dgm:prSet>
      <dgm:spPr>
        <a:xfrm rot="5400000">
          <a:off x="-189037" y="1353500"/>
          <a:ext cx="1260248" cy="882174"/>
        </a:xfrm>
        <a:prstGeom prst="donut">
          <a:avLst/>
        </a:prstGeom>
      </dgm:spPr>
      <dgm:t>
        <a:bodyPr/>
        <a:lstStyle/>
        <a:p>
          <a:endParaRPr lang="ru-RU"/>
        </a:p>
      </dgm:t>
    </dgm:pt>
    <dgm:pt modelId="{387A5E0F-8306-45EE-B512-F18505FF83CA}" type="pres">
      <dgm:prSet presAssocID="{5D513213-ACA3-4884-AD5C-C37D17EC3273}" presName="descendantText" presStyleLbl="alignAcc1" presStyleIdx="1" presStyleCnt="5">
        <dgm:presLayoutVars>
          <dgm:bulletEnabled val="1"/>
        </dgm:presLayoutVars>
      </dgm:prSet>
      <dgm:spPr>
        <a:xfrm rot="5400000">
          <a:off x="4112286" y="-1016661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8F36A381-EFE3-4DBC-940C-F053F465814B}" type="pres">
      <dgm:prSet presAssocID="{2611D06A-7DF1-409A-A760-F1147762E530}" presName="sp" presStyleCnt="0"/>
      <dgm:spPr/>
    </dgm:pt>
    <dgm:pt modelId="{FE608631-D7F7-4B65-A88D-F9028E7FFD10}" type="pres">
      <dgm:prSet presAssocID="{2AA049DC-81BC-4AAB-A138-4AF561182085}" presName="composite" presStyleCnt="0"/>
      <dgm:spPr/>
    </dgm:pt>
    <dgm:pt modelId="{595FC8B8-A938-491C-959D-D715E2374111}" type="pres">
      <dgm:prSet presAssocID="{2AA049DC-81BC-4AAB-A138-4AF561182085}" presName="parentText" presStyleLbl="alignNode1" presStyleIdx="2" presStyleCnt="5" custLinFactNeighborX="-3660" custLinFactNeighborY="-662">
        <dgm:presLayoutVars>
          <dgm:chMax val="1"/>
          <dgm:bulletEnabled val="1"/>
        </dgm:presLayoutVars>
      </dgm:prSet>
      <dgm:spPr>
        <a:xfrm rot="5400000">
          <a:off x="-189037" y="2469105"/>
          <a:ext cx="1260248" cy="882174"/>
        </a:xfrm>
        <a:prstGeom prst="donut">
          <a:avLst/>
        </a:prstGeom>
      </dgm:spPr>
      <dgm:t>
        <a:bodyPr/>
        <a:lstStyle/>
        <a:p>
          <a:endParaRPr lang="ru-RU"/>
        </a:p>
      </dgm:t>
    </dgm:pt>
    <dgm:pt modelId="{8B3B0540-FBAB-4374-B35C-0B8FFA6BF5D3}" type="pres">
      <dgm:prSet presAssocID="{2AA049DC-81BC-4AAB-A138-4AF561182085}" presName="descendantText" presStyleLbl="alignAcc1" presStyleIdx="2" presStyleCnt="5">
        <dgm:presLayoutVars>
          <dgm:bulletEnabled val="1"/>
        </dgm:presLayoutVars>
      </dgm:prSet>
      <dgm:spPr>
        <a:xfrm rot="5400000">
          <a:off x="4093546" y="-1192045"/>
          <a:ext cx="768209" cy="7300697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DAB0203E-4EF8-416B-B1E6-2093CAD6939E}" type="pres">
      <dgm:prSet presAssocID="{0C3E4035-8E2F-4DD4-A6A1-0F68BBAE91F0}" presName="sp" presStyleCnt="0"/>
      <dgm:spPr/>
    </dgm:pt>
    <dgm:pt modelId="{1617C9D6-6656-4C28-957C-D3C4901E601E}" type="pres">
      <dgm:prSet presAssocID="{D81BFF15-D30A-488C-B8B7-F441C5A1B543}" presName="composite" presStyleCnt="0"/>
      <dgm:spPr/>
    </dgm:pt>
    <dgm:pt modelId="{57087DD1-9685-4E65-8A79-0A972FA74548}" type="pres">
      <dgm:prSet presAssocID="{D81BFF15-D30A-488C-B8B7-F441C5A1B543}" presName="parentText" presStyleLbl="alignNode1" presStyleIdx="3" presStyleCnt="5">
        <dgm:presLayoutVars>
          <dgm:chMax val="1"/>
          <dgm:bulletEnabled val="1"/>
        </dgm:presLayoutVars>
      </dgm:prSet>
      <dgm:spPr>
        <a:xfrm rot="5400000">
          <a:off x="-152311" y="2898940"/>
          <a:ext cx="1015410" cy="710787"/>
        </a:xfrm>
        <a:prstGeom prst="donut">
          <a:avLst/>
        </a:prstGeom>
      </dgm:spPr>
      <dgm:t>
        <a:bodyPr/>
        <a:lstStyle/>
        <a:p>
          <a:endParaRPr lang="ru-RU"/>
        </a:p>
      </dgm:t>
    </dgm:pt>
    <dgm:pt modelId="{54AE4581-939E-476E-B427-5E2F5419D1E6}" type="pres">
      <dgm:prSet presAssocID="{D81BFF15-D30A-488C-B8B7-F441C5A1B543}" presName="descendantText" presStyleLbl="alignAcc1" presStyleIdx="3" presStyleCnt="5">
        <dgm:presLayoutVars>
          <dgm:bulletEnabled val="1"/>
        </dgm:presLayoutVars>
      </dgm:prSet>
      <dgm:spPr>
        <a:xfrm rot="5400000">
          <a:off x="2752152" y="663828"/>
          <a:ext cx="653303" cy="4750493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578DCE8C-70CB-4C4B-82F9-9265F02E5596}" type="pres">
      <dgm:prSet presAssocID="{01D86EC8-EFA6-4C77-8F08-33E16D50C802}" presName="sp" presStyleCnt="0"/>
      <dgm:spPr/>
    </dgm:pt>
    <dgm:pt modelId="{C647ADA9-6D58-4952-800F-06F80521CE54}" type="pres">
      <dgm:prSet presAssocID="{588A3E3B-D1F1-49C5-99D1-4C1745C4EBFF}" presName="composite" presStyleCnt="0"/>
      <dgm:spPr/>
    </dgm:pt>
    <dgm:pt modelId="{3BBEEA94-FBB0-4334-ADC9-B8F406AF42D0}" type="pres">
      <dgm:prSet presAssocID="{588A3E3B-D1F1-49C5-99D1-4C1745C4EBF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C7D6D-0E76-4968-951D-4AEFB38A973C}" type="pres">
      <dgm:prSet presAssocID="{588A3E3B-D1F1-49C5-99D1-4C1745C4EBFF}" presName="descendantText" presStyleLbl="alignAcc1" presStyleIdx="4" presStyleCnt="5" custScaleY="206525">
        <dgm:presLayoutVars>
          <dgm:bulletEnabled val="1"/>
        </dgm:presLayoutVars>
      </dgm:prSet>
      <dgm:spPr>
        <a:xfrm rot="5400000">
          <a:off x="2752152" y="1552123"/>
          <a:ext cx="653303" cy="4750493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C9835890-0071-4C29-9AF9-E2048E950B42}" type="presOf" srcId="{2AA049DC-81BC-4AAB-A138-4AF561182085}" destId="{595FC8B8-A938-491C-959D-D715E2374111}" srcOrd="0" destOrd="0" presId="urn:microsoft.com/office/officeart/2005/8/layout/chevron2"/>
    <dgm:cxn modelId="{3BE76E48-99E7-4A58-A82B-B93A53ABD6CF}" type="presOf" srcId="{D1E6BF46-BC7F-4696-8F25-860E194755B7}" destId="{387A5E0F-8306-45EE-B512-F18505FF83CA}" srcOrd="0" destOrd="0" presId="urn:microsoft.com/office/officeart/2005/8/layout/chevron2"/>
    <dgm:cxn modelId="{90F8FA96-0DAE-4A09-AEAA-DB6173590C52}" type="presOf" srcId="{067DEFBD-41DD-4BC5-82F8-66B3EA7911E1}" destId="{4B0C7D6D-0E76-4968-951D-4AEFB38A973C}" srcOrd="0" destOrd="1" presId="urn:microsoft.com/office/officeart/2005/8/layout/chevron2"/>
    <dgm:cxn modelId="{EE241505-A4FB-40FE-90E8-17D60B030FC9}" srcId="{588A3E3B-D1F1-49C5-99D1-4C1745C4EBFF}" destId="{8EA6EA26-95BE-4018-9AD4-1892C7D702B6}" srcOrd="0" destOrd="0" parTransId="{88A7205D-C9D3-4D36-B002-0A275BDDC4C4}" sibTransId="{BADAB43F-4E3A-4747-A7C4-18F286A69574}"/>
    <dgm:cxn modelId="{8200EE96-24FC-4BBA-8FCC-51A41240AD10}" srcId="{5D513213-ACA3-4884-AD5C-C37D17EC3273}" destId="{D1E6BF46-BC7F-4696-8F25-860E194755B7}" srcOrd="0" destOrd="0" parTransId="{C7490893-CB78-4AF5-A839-6FF55248B49B}" sibTransId="{147A918A-9F70-432F-8F01-973A6A6E3BB7}"/>
    <dgm:cxn modelId="{97EBF756-BB4E-4C66-A977-12F0F360DCAE}" type="presOf" srcId="{02F5A079-BFC3-4219-A097-A9671E51148C}" destId="{8B3B0540-FBAB-4374-B35C-0B8FFA6BF5D3}" srcOrd="0" destOrd="0" presId="urn:microsoft.com/office/officeart/2005/8/layout/chevron2"/>
    <dgm:cxn modelId="{42B74247-1F09-4327-A4F8-1EF199AD3776}" srcId="{D81BFF15-D30A-488C-B8B7-F441C5A1B543}" destId="{D2EE93C9-1265-4E01-8BB6-E5541969CFF1}" srcOrd="0" destOrd="0" parTransId="{39A2ACC5-C46B-424E-82BC-F3A5F13CA1DE}" sibTransId="{D84979E0-DF2A-4202-9BFE-2240642FE065}"/>
    <dgm:cxn modelId="{B4F71CB2-0F84-4B22-AFD9-DBD6ABDD15F8}" type="presOf" srcId="{5D513213-ACA3-4884-AD5C-C37D17EC3273}" destId="{69A13B20-3990-45F3-8AFC-8063C4C38C9C}" srcOrd="0" destOrd="0" presId="urn:microsoft.com/office/officeart/2005/8/layout/chevron2"/>
    <dgm:cxn modelId="{73C739FD-09BF-45B4-A039-7549D6AF416B}" srcId="{755F7BF8-4E3D-4760-89D2-B42E272AEFD4}" destId="{D81BFF15-D30A-488C-B8B7-F441C5A1B543}" srcOrd="3" destOrd="0" parTransId="{60A63E00-4926-4633-9AAD-7863CB82DEE9}" sibTransId="{01D86EC8-EFA6-4C77-8F08-33E16D50C802}"/>
    <dgm:cxn modelId="{69537B00-2E04-4BE6-A17D-28D589070D2A}" type="presOf" srcId="{755F7BF8-4E3D-4760-89D2-B42E272AEFD4}" destId="{A4D1F3B6-D671-492A-978C-4A011B8469E5}" srcOrd="0" destOrd="0" presId="urn:microsoft.com/office/officeart/2005/8/layout/chevron2"/>
    <dgm:cxn modelId="{BDBBE5A7-E6BA-4C56-B70A-9B819AD42065}" srcId="{588A3E3B-D1F1-49C5-99D1-4C1745C4EBFF}" destId="{067DEFBD-41DD-4BC5-82F8-66B3EA7911E1}" srcOrd="1" destOrd="0" parTransId="{662889FE-2A1F-4FE4-9908-72E19E14472D}" sibTransId="{FD593EDE-8183-40DD-BC31-ACC2A702E78C}"/>
    <dgm:cxn modelId="{C3EF3832-DCC8-40A4-8A8A-5F9943249D2B}" srcId="{755F7BF8-4E3D-4760-89D2-B42E272AEFD4}" destId="{B0FD03B1-1855-4F83-B39F-81822833DAB6}" srcOrd="0" destOrd="0" parTransId="{9B9A6FE3-BFFC-476A-8F79-11DD399A5734}" sibTransId="{793E2D2A-345A-410E-85DD-3EAFA131A216}"/>
    <dgm:cxn modelId="{8AB5270B-F0FF-4637-B7D8-076F998E2F91}" type="presOf" srcId="{D2EE93C9-1265-4E01-8BB6-E5541969CFF1}" destId="{54AE4581-939E-476E-B427-5E2F5419D1E6}" srcOrd="0" destOrd="0" presId="urn:microsoft.com/office/officeart/2005/8/layout/chevron2"/>
    <dgm:cxn modelId="{327DE4FE-FD9C-4D79-A4B5-E708918A6607}" type="presOf" srcId="{B0FD03B1-1855-4F83-B39F-81822833DAB6}" destId="{379A5A6A-A504-4A50-9F9A-15197FC409A1}" srcOrd="0" destOrd="0" presId="urn:microsoft.com/office/officeart/2005/8/layout/chevron2"/>
    <dgm:cxn modelId="{E3C61264-E465-404A-A232-2480AB91E087}" srcId="{755F7BF8-4E3D-4760-89D2-B42E272AEFD4}" destId="{588A3E3B-D1F1-49C5-99D1-4C1745C4EBFF}" srcOrd="4" destOrd="0" parTransId="{7C07E2E4-AD55-4B38-BF1B-EE32C0A24534}" sibTransId="{A86EDA22-6F09-4B15-8917-FB26D389CC9F}"/>
    <dgm:cxn modelId="{3A3D5D5C-3B51-4AC3-A619-FB1F42A94B4F}" srcId="{2AA049DC-81BC-4AAB-A138-4AF561182085}" destId="{02F5A079-BFC3-4219-A097-A9671E51148C}" srcOrd="0" destOrd="0" parTransId="{7660753C-F00F-4C71-882A-82273A5B3746}" sibTransId="{B6657904-771F-4811-97C3-BAD5CD28AAB0}"/>
    <dgm:cxn modelId="{94D6A327-F565-4AAE-9813-1924AFE550CF}" srcId="{B0FD03B1-1855-4F83-B39F-81822833DAB6}" destId="{B8DF774A-1002-4B0C-803C-3DC54B3C1CCF}" srcOrd="0" destOrd="0" parTransId="{1DEC8344-36B3-46E9-95D1-1D8B429B982E}" sibTransId="{4559CF34-9338-4D8C-A7F6-50FA584E3A83}"/>
    <dgm:cxn modelId="{177626A5-3802-4845-A487-CA3A5FA2E708}" type="presOf" srcId="{8EA6EA26-95BE-4018-9AD4-1892C7D702B6}" destId="{4B0C7D6D-0E76-4968-951D-4AEFB38A973C}" srcOrd="0" destOrd="0" presId="urn:microsoft.com/office/officeart/2005/8/layout/chevron2"/>
    <dgm:cxn modelId="{650ED333-AA12-46D7-92FA-AF815F575081}" type="presOf" srcId="{588A3E3B-D1F1-49C5-99D1-4C1745C4EBFF}" destId="{3BBEEA94-FBB0-4334-ADC9-B8F406AF42D0}" srcOrd="0" destOrd="0" presId="urn:microsoft.com/office/officeart/2005/8/layout/chevron2"/>
    <dgm:cxn modelId="{D938379B-D33A-4308-BA03-7AA3CB0ABA8F}" type="presOf" srcId="{B8DF774A-1002-4B0C-803C-3DC54B3C1CCF}" destId="{F6700668-DA61-4DB6-9C87-038852352E79}" srcOrd="0" destOrd="0" presId="urn:microsoft.com/office/officeart/2005/8/layout/chevron2"/>
    <dgm:cxn modelId="{21F2BD0D-D8CE-428A-A1F9-1CF0FA96E23D}" type="presOf" srcId="{D81BFF15-D30A-488C-B8B7-F441C5A1B543}" destId="{57087DD1-9685-4E65-8A79-0A972FA74548}" srcOrd="0" destOrd="0" presId="urn:microsoft.com/office/officeart/2005/8/layout/chevron2"/>
    <dgm:cxn modelId="{3E69B356-61F0-4DE7-A3DB-1CDDEF7A8ABB}" srcId="{755F7BF8-4E3D-4760-89D2-B42E272AEFD4}" destId="{2AA049DC-81BC-4AAB-A138-4AF561182085}" srcOrd="2" destOrd="0" parTransId="{493D1D9D-9F47-4DB0-9061-7077A906A1D9}" sibTransId="{0C3E4035-8E2F-4DD4-A6A1-0F68BBAE91F0}"/>
    <dgm:cxn modelId="{4D815A94-C7CB-4A63-A5ED-A59389E602D6}" srcId="{755F7BF8-4E3D-4760-89D2-B42E272AEFD4}" destId="{5D513213-ACA3-4884-AD5C-C37D17EC3273}" srcOrd="1" destOrd="0" parTransId="{6572CC5E-3415-49AF-8715-83213E754440}" sibTransId="{2611D06A-7DF1-409A-A760-F1147762E530}"/>
    <dgm:cxn modelId="{FF2E24AF-5EF7-483A-A75F-BC4B6CDF9453}" type="presParOf" srcId="{A4D1F3B6-D671-492A-978C-4A011B8469E5}" destId="{9DC021A2-1435-487B-A1C7-69FF3C98C54A}" srcOrd="0" destOrd="0" presId="urn:microsoft.com/office/officeart/2005/8/layout/chevron2"/>
    <dgm:cxn modelId="{EFC63BCC-AA70-47CE-B987-64886BB9EE5D}" type="presParOf" srcId="{9DC021A2-1435-487B-A1C7-69FF3C98C54A}" destId="{379A5A6A-A504-4A50-9F9A-15197FC409A1}" srcOrd="0" destOrd="0" presId="urn:microsoft.com/office/officeart/2005/8/layout/chevron2"/>
    <dgm:cxn modelId="{21E023D1-316E-4BCB-809A-86A48F4DA364}" type="presParOf" srcId="{9DC021A2-1435-487B-A1C7-69FF3C98C54A}" destId="{F6700668-DA61-4DB6-9C87-038852352E79}" srcOrd="1" destOrd="0" presId="urn:microsoft.com/office/officeart/2005/8/layout/chevron2"/>
    <dgm:cxn modelId="{A6324F02-AD79-41EA-9229-40239E0AB5DE}" type="presParOf" srcId="{A4D1F3B6-D671-492A-978C-4A011B8469E5}" destId="{0B22CBD8-0FCA-408A-86BB-5EC2C0753CEF}" srcOrd="1" destOrd="0" presId="urn:microsoft.com/office/officeart/2005/8/layout/chevron2"/>
    <dgm:cxn modelId="{822E0449-0568-40E2-BE68-892D3754E57F}" type="presParOf" srcId="{A4D1F3B6-D671-492A-978C-4A011B8469E5}" destId="{8EF07133-5932-4210-AAB7-49EC89EDF001}" srcOrd="2" destOrd="0" presId="urn:microsoft.com/office/officeart/2005/8/layout/chevron2"/>
    <dgm:cxn modelId="{899BFE37-0F3B-454E-8EC9-77E7378C97DC}" type="presParOf" srcId="{8EF07133-5932-4210-AAB7-49EC89EDF001}" destId="{69A13B20-3990-45F3-8AFC-8063C4C38C9C}" srcOrd="0" destOrd="0" presId="urn:microsoft.com/office/officeart/2005/8/layout/chevron2"/>
    <dgm:cxn modelId="{324DCDA5-8947-4213-81C8-DE62281DB6B8}" type="presParOf" srcId="{8EF07133-5932-4210-AAB7-49EC89EDF001}" destId="{387A5E0F-8306-45EE-B512-F18505FF83CA}" srcOrd="1" destOrd="0" presId="urn:microsoft.com/office/officeart/2005/8/layout/chevron2"/>
    <dgm:cxn modelId="{BFAA324B-6D99-4A98-A0C9-5450E758E7C4}" type="presParOf" srcId="{A4D1F3B6-D671-492A-978C-4A011B8469E5}" destId="{8F36A381-EFE3-4DBC-940C-F053F465814B}" srcOrd="3" destOrd="0" presId="urn:microsoft.com/office/officeart/2005/8/layout/chevron2"/>
    <dgm:cxn modelId="{DA7B8A2A-8D99-492A-88F4-2694A94A2BE3}" type="presParOf" srcId="{A4D1F3B6-D671-492A-978C-4A011B8469E5}" destId="{FE608631-D7F7-4B65-A88D-F9028E7FFD10}" srcOrd="4" destOrd="0" presId="urn:microsoft.com/office/officeart/2005/8/layout/chevron2"/>
    <dgm:cxn modelId="{6267E3CE-6669-4A18-B87C-3C77A217C214}" type="presParOf" srcId="{FE608631-D7F7-4B65-A88D-F9028E7FFD10}" destId="{595FC8B8-A938-491C-959D-D715E2374111}" srcOrd="0" destOrd="0" presId="urn:microsoft.com/office/officeart/2005/8/layout/chevron2"/>
    <dgm:cxn modelId="{72A7BDFB-B5D1-4687-BD6C-C571BAC1B8EE}" type="presParOf" srcId="{FE608631-D7F7-4B65-A88D-F9028E7FFD10}" destId="{8B3B0540-FBAB-4374-B35C-0B8FFA6BF5D3}" srcOrd="1" destOrd="0" presId="urn:microsoft.com/office/officeart/2005/8/layout/chevron2"/>
    <dgm:cxn modelId="{064DB646-3C4B-404E-B9D6-0271942F6D59}" type="presParOf" srcId="{A4D1F3B6-D671-492A-978C-4A011B8469E5}" destId="{DAB0203E-4EF8-416B-B1E6-2093CAD6939E}" srcOrd="5" destOrd="0" presId="urn:microsoft.com/office/officeart/2005/8/layout/chevron2"/>
    <dgm:cxn modelId="{2D86F219-C2BB-4B3D-BEB1-E42FDF3EFBAA}" type="presParOf" srcId="{A4D1F3B6-D671-492A-978C-4A011B8469E5}" destId="{1617C9D6-6656-4C28-957C-D3C4901E601E}" srcOrd="6" destOrd="0" presId="urn:microsoft.com/office/officeart/2005/8/layout/chevron2"/>
    <dgm:cxn modelId="{1F9FD48A-4FA0-48AB-80F0-0FC5C2CD0B2A}" type="presParOf" srcId="{1617C9D6-6656-4C28-957C-D3C4901E601E}" destId="{57087DD1-9685-4E65-8A79-0A972FA74548}" srcOrd="0" destOrd="0" presId="urn:microsoft.com/office/officeart/2005/8/layout/chevron2"/>
    <dgm:cxn modelId="{BF420AD6-CA89-4B94-BC96-416F00032081}" type="presParOf" srcId="{1617C9D6-6656-4C28-957C-D3C4901E601E}" destId="{54AE4581-939E-476E-B427-5E2F5419D1E6}" srcOrd="1" destOrd="0" presId="urn:microsoft.com/office/officeart/2005/8/layout/chevron2"/>
    <dgm:cxn modelId="{741C43A8-6562-424C-9621-3934A5B1FD1C}" type="presParOf" srcId="{A4D1F3B6-D671-492A-978C-4A011B8469E5}" destId="{578DCE8C-70CB-4C4B-82F9-9265F02E5596}" srcOrd="7" destOrd="0" presId="urn:microsoft.com/office/officeart/2005/8/layout/chevron2"/>
    <dgm:cxn modelId="{43F21AAC-656E-412F-9B91-7553769762F0}" type="presParOf" srcId="{A4D1F3B6-D671-492A-978C-4A011B8469E5}" destId="{C647ADA9-6D58-4952-800F-06F80521CE54}" srcOrd="8" destOrd="0" presId="urn:microsoft.com/office/officeart/2005/8/layout/chevron2"/>
    <dgm:cxn modelId="{A7C4AEC9-FAA9-4B64-BAC2-582438BD067D}" type="presParOf" srcId="{C647ADA9-6D58-4952-800F-06F80521CE54}" destId="{3BBEEA94-FBB0-4334-ADC9-B8F406AF42D0}" srcOrd="0" destOrd="0" presId="urn:microsoft.com/office/officeart/2005/8/layout/chevron2"/>
    <dgm:cxn modelId="{9D04DD09-5484-40DE-9444-053E8A2A61EA}" type="presParOf" srcId="{C647ADA9-6D58-4952-800F-06F80521CE54}" destId="{4B0C7D6D-0E76-4968-951D-4AEFB38A973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25746807-52EE-4226-98BF-C7EC952E07F4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B912036E-58D1-4E54-8620-0F296E664339}">
      <dgm:prSet custT="1"/>
      <dgm:spPr/>
      <dgm:t>
        <a:bodyPr/>
        <a:lstStyle/>
        <a:p>
          <a:r>
            <a:rPr lang="ru-RU" sz="2000" b="1" dirty="0"/>
            <a:t>36 607 заявок находились на внутреннем линейном контроле ГБУ «Жилищник района </a:t>
          </a:r>
          <a:r>
            <a:rPr lang="ru-RU" sz="2000" b="1" dirty="0" err="1"/>
            <a:t>Некрасовка</a:t>
          </a:r>
          <a:r>
            <a:rPr lang="ru-RU" sz="2000" b="1" dirty="0"/>
            <a:t>» совместно с управой района </a:t>
          </a:r>
          <a:r>
            <a:rPr lang="ru-RU" sz="2000" b="1" dirty="0" err="1"/>
            <a:t>Некрасовка</a:t>
          </a:r>
          <a:r>
            <a:rPr lang="ru-RU" sz="2000" b="1" dirty="0"/>
            <a:t>: </a:t>
          </a:r>
        </a:p>
      </dgm:t>
    </dgm:pt>
    <dgm:pt modelId="{4247431D-AF9C-41D1-9C69-A1C46C778B32}" type="parTrans" cxnId="{9725B69F-C123-4211-B40D-BD8B25CD95C5}">
      <dgm:prSet/>
      <dgm:spPr/>
      <dgm:t>
        <a:bodyPr/>
        <a:lstStyle/>
        <a:p>
          <a:endParaRPr lang="ru-RU"/>
        </a:p>
      </dgm:t>
    </dgm:pt>
    <dgm:pt modelId="{F057C754-440C-483F-BD72-2631C586DE42}" type="sibTrans" cxnId="{9725B69F-C123-4211-B40D-BD8B25CD95C5}">
      <dgm:prSet/>
      <dgm:spPr/>
      <dgm:t>
        <a:bodyPr/>
        <a:lstStyle/>
        <a:p>
          <a:endParaRPr lang="ru-RU"/>
        </a:p>
      </dgm:t>
    </dgm:pt>
    <dgm:pt modelId="{CE8AF200-0C65-49CF-961B-AF39A677D4EB}" type="pres">
      <dgm:prSet presAssocID="{25746807-52EE-4226-98BF-C7EC952E07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92B92F-8178-47F4-9708-7F41CCE87180}" type="pres">
      <dgm:prSet presAssocID="{B912036E-58D1-4E54-8620-0F296E664339}" presName="parentText" presStyleLbl="node1" presStyleIdx="0" presStyleCnt="1" custScaleX="92079" custScaleY="588139" custLinFactNeighborX="2410" custLinFactNeighborY="34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C44F80-C19C-404B-89F3-EAECCAD8143E}" type="presOf" srcId="{B912036E-58D1-4E54-8620-0F296E664339}" destId="{4E92B92F-8178-47F4-9708-7F41CCE87180}" srcOrd="0" destOrd="0" presId="urn:microsoft.com/office/officeart/2005/8/layout/vList2"/>
    <dgm:cxn modelId="{FCDBC9A6-FAEB-41CC-9D0D-493BB0A6ABC3}" type="presOf" srcId="{25746807-52EE-4226-98BF-C7EC952E07F4}" destId="{CE8AF200-0C65-49CF-961B-AF39A677D4EB}" srcOrd="0" destOrd="0" presId="urn:microsoft.com/office/officeart/2005/8/layout/vList2"/>
    <dgm:cxn modelId="{9725B69F-C123-4211-B40D-BD8B25CD95C5}" srcId="{25746807-52EE-4226-98BF-C7EC952E07F4}" destId="{B912036E-58D1-4E54-8620-0F296E664339}" srcOrd="0" destOrd="0" parTransId="{4247431D-AF9C-41D1-9C69-A1C46C778B32}" sibTransId="{F057C754-440C-483F-BD72-2631C586DE42}"/>
    <dgm:cxn modelId="{B5ED2DA2-4DDC-440A-AAAF-F1E48A301F46}" type="presParOf" srcId="{CE8AF200-0C65-49CF-961B-AF39A677D4EB}" destId="{4E92B92F-8178-47F4-9708-7F41CCE871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755F7BF8-4E3D-4760-89D2-B42E272AEFD4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B0FD03B1-1855-4F83-B39F-81822833DAB6}">
      <dgm:prSet phldrT="[Текст]" custT="1"/>
      <dgm:spPr/>
      <dgm:t>
        <a:bodyPr/>
        <a:lstStyle/>
        <a:p>
          <a:r>
            <a:rPr lang="ru-RU" sz="1600" b="1" dirty="0"/>
            <a:t>24 416</a:t>
          </a:r>
        </a:p>
      </dgm:t>
    </dgm:pt>
    <dgm:pt modelId="{9B9A6FE3-BFFC-476A-8F79-11DD399A5734}" type="parTrans" cxnId="{C3EF3832-DCC8-40A4-8A8A-5F9943249D2B}">
      <dgm:prSet/>
      <dgm:spPr/>
      <dgm:t>
        <a:bodyPr/>
        <a:lstStyle/>
        <a:p>
          <a:endParaRPr lang="ru-RU"/>
        </a:p>
      </dgm:t>
    </dgm:pt>
    <dgm:pt modelId="{793E2D2A-345A-410E-85DD-3EAFA131A216}" type="sibTrans" cxnId="{C3EF3832-DCC8-40A4-8A8A-5F9943249D2B}">
      <dgm:prSet/>
      <dgm:spPr/>
      <dgm:t>
        <a:bodyPr/>
        <a:lstStyle/>
        <a:p>
          <a:endParaRPr lang="ru-RU"/>
        </a:p>
      </dgm:t>
    </dgm:pt>
    <dgm:pt modelId="{B8DF774A-1002-4B0C-803C-3DC54B3C1CCF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нарушений по дворовым территориям;</a:t>
          </a:r>
        </a:p>
      </dgm:t>
    </dgm:pt>
    <dgm:pt modelId="{1DEC8344-36B3-46E9-95D1-1D8B429B982E}" type="parTrans" cxnId="{94D6A327-F565-4AAE-9813-1924AFE550CF}">
      <dgm:prSet/>
      <dgm:spPr/>
      <dgm:t>
        <a:bodyPr/>
        <a:lstStyle/>
        <a:p>
          <a:endParaRPr lang="ru-RU"/>
        </a:p>
      </dgm:t>
    </dgm:pt>
    <dgm:pt modelId="{4559CF34-9338-4D8C-A7F6-50FA584E3A83}" type="sibTrans" cxnId="{94D6A327-F565-4AAE-9813-1924AFE550CF}">
      <dgm:prSet/>
      <dgm:spPr/>
      <dgm:t>
        <a:bodyPr/>
        <a:lstStyle/>
        <a:p>
          <a:endParaRPr lang="ru-RU"/>
        </a:p>
      </dgm:t>
    </dgm:pt>
    <dgm:pt modelId="{D1E6BF46-BC7F-4696-8F25-860E194755B7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нарушений по многоквартирным домам;</a:t>
          </a:r>
        </a:p>
      </dgm:t>
    </dgm:pt>
    <dgm:pt modelId="{C7490893-CB78-4AF5-A839-6FF55248B49B}" type="parTrans" cxnId="{8200EE96-24FC-4BBA-8FCC-51A41240AD10}">
      <dgm:prSet/>
      <dgm:spPr/>
      <dgm:t>
        <a:bodyPr/>
        <a:lstStyle/>
        <a:p>
          <a:endParaRPr lang="ru-RU"/>
        </a:p>
      </dgm:t>
    </dgm:pt>
    <dgm:pt modelId="{147A918A-9F70-432F-8F01-973A6A6E3BB7}" type="sibTrans" cxnId="{8200EE96-24FC-4BBA-8FCC-51A41240AD10}">
      <dgm:prSet/>
      <dgm:spPr/>
      <dgm:t>
        <a:bodyPr/>
        <a:lstStyle/>
        <a:p>
          <a:endParaRPr lang="ru-RU"/>
        </a:p>
      </dgm:t>
    </dgm:pt>
    <dgm:pt modelId="{02F5A079-BFC3-4219-A097-A9671E51148C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нарушения по объектам дорожного хозяйства.</a:t>
          </a:r>
        </a:p>
      </dgm:t>
    </dgm:pt>
    <dgm:pt modelId="{7660753C-F00F-4C71-882A-82273A5B3746}" type="parTrans" cxnId="{3A3D5D5C-3B51-4AC3-A619-FB1F42A94B4F}">
      <dgm:prSet/>
      <dgm:spPr/>
      <dgm:t>
        <a:bodyPr/>
        <a:lstStyle/>
        <a:p>
          <a:endParaRPr lang="ru-RU"/>
        </a:p>
      </dgm:t>
    </dgm:pt>
    <dgm:pt modelId="{B6657904-771F-4811-97C3-BAD5CD28AAB0}" type="sibTrans" cxnId="{3A3D5D5C-3B51-4AC3-A619-FB1F42A94B4F}">
      <dgm:prSet/>
      <dgm:spPr/>
      <dgm:t>
        <a:bodyPr/>
        <a:lstStyle/>
        <a:p>
          <a:endParaRPr lang="ru-RU"/>
        </a:p>
      </dgm:t>
    </dgm:pt>
    <dgm:pt modelId="{5D513213-ACA3-4884-AD5C-C37D17EC3273}">
      <dgm:prSet phldrT="[Текст]"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9 367</a:t>
          </a:r>
        </a:p>
      </dgm:t>
    </dgm:pt>
    <dgm:pt modelId="{2611D06A-7DF1-409A-A760-F1147762E530}" type="sibTrans" cxnId="{4D815A94-C7CB-4A63-A5ED-A59389E602D6}">
      <dgm:prSet/>
      <dgm:spPr/>
      <dgm:t>
        <a:bodyPr/>
        <a:lstStyle/>
        <a:p>
          <a:endParaRPr lang="ru-RU"/>
        </a:p>
      </dgm:t>
    </dgm:pt>
    <dgm:pt modelId="{6572CC5E-3415-49AF-8715-83213E754440}" type="parTrans" cxnId="{4D815A94-C7CB-4A63-A5ED-A59389E602D6}">
      <dgm:prSet/>
      <dgm:spPr/>
      <dgm:t>
        <a:bodyPr/>
        <a:lstStyle/>
        <a:p>
          <a:endParaRPr lang="ru-RU"/>
        </a:p>
      </dgm:t>
    </dgm:pt>
    <dgm:pt modelId="{2AA049DC-81BC-4AAB-A138-4AF561182085}">
      <dgm:prSet phldrT="[Текст]" custT="1"/>
      <dgm:spPr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2 824</a:t>
          </a:r>
        </a:p>
      </dgm:t>
    </dgm:pt>
    <dgm:pt modelId="{0C3E4035-8E2F-4DD4-A6A1-0F68BBAE91F0}" type="sibTrans" cxnId="{3E69B356-61F0-4DE7-A3DB-1CDDEF7A8ABB}">
      <dgm:prSet/>
      <dgm:spPr/>
      <dgm:t>
        <a:bodyPr/>
        <a:lstStyle/>
        <a:p>
          <a:endParaRPr lang="ru-RU"/>
        </a:p>
      </dgm:t>
    </dgm:pt>
    <dgm:pt modelId="{493D1D9D-9F47-4DB0-9061-7077A906A1D9}" type="parTrans" cxnId="{3E69B356-61F0-4DE7-A3DB-1CDDEF7A8ABB}">
      <dgm:prSet/>
      <dgm:spPr/>
      <dgm:t>
        <a:bodyPr/>
        <a:lstStyle/>
        <a:p>
          <a:endParaRPr lang="ru-RU"/>
        </a:p>
      </dgm:t>
    </dgm:pt>
    <dgm:pt modelId="{588A3E3B-D1F1-49C5-99D1-4C1745C4EBFF}">
      <dgm:prSet phldrT="[Текст]" custT="1"/>
      <dgm:spPr>
        <a:noFill/>
        <a:ln w="6350" cap="flat" cmpd="sng" algn="ctr">
          <a:noFill/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7C07E2E4-AD55-4B38-BF1B-EE32C0A24534}" type="parTrans" cxnId="{E3C61264-E465-404A-A232-2480AB91E087}">
      <dgm:prSet/>
      <dgm:spPr/>
      <dgm:t>
        <a:bodyPr/>
        <a:lstStyle/>
        <a:p>
          <a:endParaRPr lang="ru-RU"/>
        </a:p>
      </dgm:t>
    </dgm:pt>
    <dgm:pt modelId="{A86EDA22-6F09-4B15-8917-FB26D389CC9F}" type="sibTrans" cxnId="{E3C61264-E465-404A-A232-2480AB91E087}">
      <dgm:prSet/>
      <dgm:spPr/>
      <dgm:t>
        <a:bodyPr/>
        <a:lstStyle/>
        <a:p>
          <a:endParaRPr lang="ru-RU"/>
        </a:p>
      </dgm:t>
    </dgm:pt>
    <dgm:pt modelId="{8EA6EA26-95BE-4018-9AD4-1892C7D702B6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Все заявки выполнены в установленный срок.</a:t>
          </a:r>
        </a:p>
      </dgm:t>
    </dgm:pt>
    <dgm:pt modelId="{88A7205D-C9D3-4D36-B002-0A275BDDC4C4}" type="parTrans" cxnId="{EE241505-A4FB-40FE-90E8-17D60B030FC9}">
      <dgm:prSet/>
      <dgm:spPr/>
      <dgm:t>
        <a:bodyPr/>
        <a:lstStyle/>
        <a:p>
          <a:endParaRPr lang="ru-RU"/>
        </a:p>
      </dgm:t>
    </dgm:pt>
    <dgm:pt modelId="{BADAB43F-4E3A-4747-A7C4-18F286A69574}" type="sibTrans" cxnId="{EE241505-A4FB-40FE-90E8-17D60B030FC9}">
      <dgm:prSet/>
      <dgm:spPr/>
      <dgm:t>
        <a:bodyPr/>
        <a:lstStyle/>
        <a:p>
          <a:endParaRPr lang="ru-RU"/>
        </a:p>
      </dgm:t>
    </dgm:pt>
    <dgm:pt modelId="{A4D1F3B6-D671-492A-978C-4A011B8469E5}" type="pres">
      <dgm:prSet presAssocID="{755F7BF8-4E3D-4760-89D2-B42E272AEFD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C021A2-1435-487B-A1C7-69FF3C98C54A}" type="pres">
      <dgm:prSet presAssocID="{B0FD03B1-1855-4F83-B39F-81822833DAB6}" presName="composite" presStyleCnt="0"/>
      <dgm:spPr/>
    </dgm:pt>
    <dgm:pt modelId="{379A5A6A-A504-4A50-9F9A-15197FC409A1}" type="pres">
      <dgm:prSet presAssocID="{B0FD03B1-1855-4F83-B39F-81822833DAB6}" presName="parentText" presStyleLbl="alignNode1" presStyleIdx="0" presStyleCnt="4" custLinFactNeighborX="-3660" custLinFactNeighborY="-662">
        <dgm:presLayoutVars>
          <dgm:chMax val="1"/>
          <dgm:bulletEnabled val="1"/>
        </dgm:presLayoutVars>
      </dgm:prSet>
      <dgm:spPr>
        <a:prstGeom prst="donut">
          <a:avLst/>
        </a:prstGeom>
      </dgm:spPr>
      <dgm:t>
        <a:bodyPr/>
        <a:lstStyle/>
        <a:p>
          <a:endParaRPr lang="ru-RU"/>
        </a:p>
      </dgm:t>
    </dgm:pt>
    <dgm:pt modelId="{F6700668-DA61-4DB6-9C87-038852352E79}" type="pres">
      <dgm:prSet presAssocID="{B0FD03B1-1855-4F83-B39F-81822833DAB6}" presName="descendantText" presStyleLbl="alignAcc1" presStyleIdx="0" presStyleCnt="4" custScaleY="113237">
        <dgm:presLayoutVars>
          <dgm:bulletEnabled val="1"/>
        </dgm:presLayoutVars>
      </dgm:prSet>
      <dgm:spPr>
        <a:xfrm rot="5400000">
          <a:off x="4112286" y="-2757179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0B22CBD8-0FCA-408A-86BB-5EC2C0753CEF}" type="pres">
      <dgm:prSet presAssocID="{793E2D2A-345A-410E-85DD-3EAFA131A216}" presName="sp" presStyleCnt="0"/>
      <dgm:spPr/>
    </dgm:pt>
    <dgm:pt modelId="{8EF07133-5932-4210-AAB7-49EC89EDF001}" type="pres">
      <dgm:prSet presAssocID="{5D513213-ACA3-4884-AD5C-C37D17EC3273}" presName="composite" presStyleCnt="0"/>
      <dgm:spPr/>
    </dgm:pt>
    <dgm:pt modelId="{69A13B20-3990-45F3-8AFC-8063C4C38C9C}" type="pres">
      <dgm:prSet presAssocID="{5D513213-ACA3-4884-AD5C-C37D17EC3273}" presName="parentText" presStyleLbl="alignNode1" presStyleIdx="1" presStyleCnt="4" custLinFactNeighborX="-3660" custLinFactNeighborY="-662">
        <dgm:presLayoutVars>
          <dgm:chMax val="1"/>
          <dgm:bulletEnabled val="1"/>
        </dgm:presLayoutVars>
      </dgm:prSet>
      <dgm:spPr>
        <a:xfrm rot="5400000">
          <a:off x="-140298" y="1120327"/>
          <a:ext cx="935320" cy="654724"/>
        </a:xfrm>
        <a:prstGeom prst="donut">
          <a:avLst/>
        </a:prstGeom>
      </dgm:spPr>
      <dgm:t>
        <a:bodyPr/>
        <a:lstStyle/>
        <a:p>
          <a:endParaRPr lang="ru-RU"/>
        </a:p>
      </dgm:t>
    </dgm:pt>
    <dgm:pt modelId="{387A5E0F-8306-45EE-B512-F18505FF83CA}" type="pres">
      <dgm:prSet presAssocID="{5D513213-ACA3-4884-AD5C-C37D17EC3273}" presName="descendantText" presStyleLbl="alignAcc1" presStyleIdx="1" presStyleCnt="4">
        <dgm:presLayoutVars>
          <dgm:bulletEnabled val="1"/>
        </dgm:presLayoutVars>
      </dgm:prSet>
      <dgm:spPr>
        <a:xfrm rot="5400000">
          <a:off x="4112286" y="-1016661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8F36A381-EFE3-4DBC-940C-F053F465814B}" type="pres">
      <dgm:prSet presAssocID="{2611D06A-7DF1-409A-A760-F1147762E530}" presName="sp" presStyleCnt="0"/>
      <dgm:spPr/>
    </dgm:pt>
    <dgm:pt modelId="{FE608631-D7F7-4B65-A88D-F9028E7FFD10}" type="pres">
      <dgm:prSet presAssocID="{2AA049DC-81BC-4AAB-A138-4AF561182085}" presName="composite" presStyleCnt="0"/>
      <dgm:spPr/>
    </dgm:pt>
    <dgm:pt modelId="{595FC8B8-A938-491C-959D-D715E2374111}" type="pres">
      <dgm:prSet presAssocID="{2AA049DC-81BC-4AAB-A138-4AF561182085}" presName="parentText" presStyleLbl="alignNode1" presStyleIdx="2" presStyleCnt="4" custLinFactNeighborX="-3660" custLinFactNeighborY="-662">
        <dgm:presLayoutVars>
          <dgm:chMax val="1"/>
          <dgm:bulletEnabled val="1"/>
        </dgm:presLayoutVars>
      </dgm:prSet>
      <dgm:spPr>
        <a:xfrm rot="5400000">
          <a:off x="-140298" y="1952461"/>
          <a:ext cx="935320" cy="654724"/>
        </a:xfrm>
        <a:prstGeom prst="donut">
          <a:avLst/>
        </a:prstGeom>
      </dgm:spPr>
      <dgm:t>
        <a:bodyPr/>
        <a:lstStyle/>
        <a:p>
          <a:endParaRPr lang="ru-RU"/>
        </a:p>
      </dgm:t>
    </dgm:pt>
    <dgm:pt modelId="{8B3B0540-FBAB-4374-B35C-0B8FFA6BF5D3}" type="pres">
      <dgm:prSet presAssocID="{2AA049DC-81BC-4AAB-A138-4AF561182085}" presName="descendantText" presStyleLbl="alignAcc1" presStyleIdx="2" presStyleCnt="4">
        <dgm:presLayoutVars>
          <dgm:bulletEnabled val="1"/>
        </dgm:presLayoutVars>
      </dgm:prSet>
      <dgm:spPr>
        <a:xfrm rot="5400000">
          <a:off x="4093546" y="-1192045"/>
          <a:ext cx="768209" cy="7300697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DAB0203E-4EF8-416B-B1E6-2093CAD6939E}" type="pres">
      <dgm:prSet presAssocID="{0C3E4035-8E2F-4DD4-A6A1-0F68BBAE91F0}" presName="sp" presStyleCnt="0"/>
      <dgm:spPr/>
    </dgm:pt>
    <dgm:pt modelId="{C647ADA9-6D58-4952-800F-06F80521CE54}" type="pres">
      <dgm:prSet presAssocID="{588A3E3B-D1F1-49C5-99D1-4C1745C4EBFF}" presName="composite" presStyleCnt="0"/>
      <dgm:spPr/>
    </dgm:pt>
    <dgm:pt modelId="{3BBEEA94-FBB0-4334-ADC9-B8F406AF42D0}" type="pres">
      <dgm:prSet presAssocID="{588A3E3B-D1F1-49C5-99D1-4C1745C4EBF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C7D6D-0E76-4968-951D-4AEFB38A973C}" type="pres">
      <dgm:prSet presAssocID="{588A3E3B-D1F1-49C5-99D1-4C1745C4EBFF}" presName="descendantText" presStyleLbl="alignAcc1" presStyleIdx="3" presStyleCnt="4" custScaleY="86930">
        <dgm:presLayoutVars>
          <dgm:bulletEnabled val="1"/>
        </dgm:presLayoutVars>
      </dgm:prSet>
      <dgm:spPr>
        <a:xfrm rot="5400000">
          <a:off x="2752152" y="1552123"/>
          <a:ext cx="653303" cy="4750493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E3C61264-E465-404A-A232-2480AB91E087}" srcId="{755F7BF8-4E3D-4760-89D2-B42E272AEFD4}" destId="{588A3E3B-D1F1-49C5-99D1-4C1745C4EBFF}" srcOrd="3" destOrd="0" parTransId="{7C07E2E4-AD55-4B38-BF1B-EE32C0A24534}" sibTransId="{A86EDA22-6F09-4B15-8917-FB26D389CC9F}"/>
    <dgm:cxn modelId="{3BE76E48-99E7-4A58-A82B-B93A53ABD6CF}" type="presOf" srcId="{D1E6BF46-BC7F-4696-8F25-860E194755B7}" destId="{387A5E0F-8306-45EE-B512-F18505FF83CA}" srcOrd="0" destOrd="0" presId="urn:microsoft.com/office/officeart/2005/8/layout/chevron2"/>
    <dgm:cxn modelId="{B4F71CB2-0F84-4B22-AFD9-DBD6ABDD15F8}" type="presOf" srcId="{5D513213-ACA3-4884-AD5C-C37D17EC3273}" destId="{69A13B20-3990-45F3-8AFC-8063C4C38C9C}" srcOrd="0" destOrd="0" presId="urn:microsoft.com/office/officeart/2005/8/layout/chevron2"/>
    <dgm:cxn modelId="{C9835890-0071-4C29-9AF9-E2048E950B42}" type="presOf" srcId="{2AA049DC-81BC-4AAB-A138-4AF561182085}" destId="{595FC8B8-A938-491C-959D-D715E2374111}" srcOrd="0" destOrd="0" presId="urn:microsoft.com/office/officeart/2005/8/layout/chevron2"/>
    <dgm:cxn modelId="{650ED333-AA12-46D7-92FA-AF815F575081}" type="presOf" srcId="{588A3E3B-D1F1-49C5-99D1-4C1745C4EBFF}" destId="{3BBEEA94-FBB0-4334-ADC9-B8F406AF42D0}" srcOrd="0" destOrd="0" presId="urn:microsoft.com/office/officeart/2005/8/layout/chevron2"/>
    <dgm:cxn modelId="{8200EE96-24FC-4BBA-8FCC-51A41240AD10}" srcId="{5D513213-ACA3-4884-AD5C-C37D17EC3273}" destId="{D1E6BF46-BC7F-4696-8F25-860E194755B7}" srcOrd="0" destOrd="0" parTransId="{C7490893-CB78-4AF5-A839-6FF55248B49B}" sibTransId="{147A918A-9F70-432F-8F01-973A6A6E3BB7}"/>
    <dgm:cxn modelId="{327DE4FE-FD9C-4D79-A4B5-E708918A6607}" type="presOf" srcId="{B0FD03B1-1855-4F83-B39F-81822833DAB6}" destId="{379A5A6A-A504-4A50-9F9A-15197FC409A1}" srcOrd="0" destOrd="0" presId="urn:microsoft.com/office/officeart/2005/8/layout/chevron2"/>
    <dgm:cxn modelId="{3A3D5D5C-3B51-4AC3-A619-FB1F42A94B4F}" srcId="{2AA049DC-81BC-4AAB-A138-4AF561182085}" destId="{02F5A079-BFC3-4219-A097-A9671E51148C}" srcOrd="0" destOrd="0" parTransId="{7660753C-F00F-4C71-882A-82273A5B3746}" sibTransId="{B6657904-771F-4811-97C3-BAD5CD28AAB0}"/>
    <dgm:cxn modelId="{D938379B-D33A-4308-BA03-7AA3CB0ABA8F}" type="presOf" srcId="{B8DF774A-1002-4B0C-803C-3DC54B3C1CCF}" destId="{F6700668-DA61-4DB6-9C87-038852352E79}" srcOrd="0" destOrd="0" presId="urn:microsoft.com/office/officeart/2005/8/layout/chevron2"/>
    <dgm:cxn modelId="{94D6A327-F565-4AAE-9813-1924AFE550CF}" srcId="{B0FD03B1-1855-4F83-B39F-81822833DAB6}" destId="{B8DF774A-1002-4B0C-803C-3DC54B3C1CCF}" srcOrd="0" destOrd="0" parTransId="{1DEC8344-36B3-46E9-95D1-1D8B429B982E}" sibTransId="{4559CF34-9338-4D8C-A7F6-50FA584E3A83}"/>
    <dgm:cxn modelId="{C3EF3832-DCC8-40A4-8A8A-5F9943249D2B}" srcId="{755F7BF8-4E3D-4760-89D2-B42E272AEFD4}" destId="{B0FD03B1-1855-4F83-B39F-81822833DAB6}" srcOrd="0" destOrd="0" parTransId="{9B9A6FE3-BFFC-476A-8F79-11DD399A5734}" sibTransId="{793E2D2A-345A-410E-85DD-3EAFA131A216}"/>
    <dgm:cxn modelId="{4D815A94-C7CB-4A63-A5ED-A59389E602D6}" srcId="{755F7BF8-4E3D-4760-89D2-B42E272AEFD4}" destId="{5D513213-ACA3-4884-AD5C-C37D17EC3273}" srcOrd="1" destOrd="0" parTransId="{6572CC5E-3415-49AF-8715-83213E754440}" sibTransId="{2611D06A-7DF1-409A-A760-F1147762E530}"/>
    <dgm:cxn modelId="{177626A5-3802-4845-A487-CA3A5FA2E708}" type="presOf" srcId="{8EA6EA26-95BE-4018-9AD4-1892C7D702B6}" destId="{4B0C7D6D-0E76-4968-951D-4AEFB38A973C}" srcOrd="0" destOrd="0" presId="urn:microsoft.com/office/officeart/2005/8/layout/chevron2"/>
    <dgm:cxn modelId="{69537B00-2E04-4BE6-A17D-28D589070D2A}" type="presOf" srcId="{755F7BF8-4E3D-4760-89D2-B42E272AEFD4}" destId="{A4D1F3B6-D671-492A-978C-4A011B8469E5}" srcOrd="0" destOrd="0" presId="urn:microsoft.com/office/officeart/2005/8/layout/chevron2"/>
    <dgm:cxn modelId="{97EBF756-BB4E-4C66-A977-12F0F360DCAE}" type="presOf" srcId="{02F5A079-BFC3-4219-A097-A9671E51148C}" destId="{8B3B0540-FBAB-4374-B35C-0B8FFA6BF5D3}" srcOrd="0" destOrd="0" presId="urn:microsoft.com/office/officeart/2005/8/layout/chevron2"/>
    <dgm:cxn modelId="{3E69B356-61F0-4DE7-A3DB-1CDDEF7A8ABB}" srcId="{755F7BF8-4E3D-4760-89D2-B42E272AEFD4}" destId="{2AA049DC-81BC-4AAB-A138-4AF561182085}" srcOrd="2" destOrd="0" parTransId="{493D1D9D-9F47-4DB0-9061-7077A906A1D9}" sibTransId="{0C3E4035-8E2F-4DD4-A6A1-0F68BBAE91F0}"/>
    <dgm:cxn modelId="{EE241505-A4FB-40FE-90E8-17D60B030FC9}" srcId="{588A3E3B-D1F1-49C5-99D1-4C1745C4EBFF}" destId="{8EA6EA26-95BE-4018-9AD4-1892C7D702B6}" srcOrd="0" destOrd="0" parTransId="{88A7205D-C9D3-4D36-B002-0A275BDDC4C4}" sibTransId="{BADAB43F-4E3A-4747-A7C4-18F286A69574}"/>
    <dgm:cxn modelId="{FF2E24AF-5EF7-483A-A75F-BC4B6CDF9453}" type="presParOf" srcId="{A4D1F3B6-D671-492A-978C-4A011B8469E5}" destId="{9DC021A2-1435-487B-A1C7-69FF3C98C54A}" srcOrd="0" destOrd="0" presId="urn:microsoft.com/office/officeart/2005/8/layout/chevron2"/>
    <dgm:cxn modelId="{EFC63BCC-AA70-47CE-B987-64886BB9EE5D}" type="presParOf" srcId="{9DC021A2-1435-487B-A1C7-69FF3C98C54A}" destId="{379A5A6A-A504-4A50-9F9A-15197FC409A1}" srcOrd="0" destOrd="0" presId="urn:microsoft.com/office/officeart/2005/8/layout/chevron2"/>
    <dgm:cxn modelId="{21E023D1-316E-4BCB-809A-86A48F4DA364}" type="presParOf" srcId="{9DC021A2-1435-487B-A1C7-69FF3C98C54A}" destId="{F6700668-DA61-4DB6-9C87-038852352E79}" srcOrd="1" destOrd="0" presId="urn:microsoft.com/office/officeart/2005/8/layout/chevron2"/>
    <dgm:cxn modelId="{A6324F02-AD79-41EA-9229-40239E0AB5DE}" type="presParOf" srcId="{A4D1F3B6-D671-492A-978C-4A011B8469E5}" destId="{0B22CBD8-0FCA-408A-86BB-5EC2C0753CEF}" srcOrd="1" destOrd="0" presId="urn:microsoft.com/office/officeart/2005/8/layout/chevron2"/>
    <dgm:cxn modelId="{822E0449-0568-40E2-BE68-892D3754E57F}" type="presParOf" srcId="{A4D1F3B6-D671-492A-978C-4A011B8469E5}" destId="{8EF07133-5932-4210-AAB7-49EC89EDF001}" srcOrd="2" destOrd="0" presId="urn:microsoft.com/office/officeart/2005/8/layout/chevron2"/>
    <dgm:cxn modelId="{899BFE37-0F3B-454E-8EC9-77E7378C97DC}" type="presParOf" srcId="{8EF07133-5932-4210-AAB7-49EC89EDF001}" destId="{69A13B20-3990-45F3-8AFC-8063C4C38C9C}" srcOrd="0" destOrd="0" presId="urn:microsoft.com/office/officeart/2005/8/layout/chevron2"/>
    <dgm:cxn modelId="{324DCDA5-8947-4213-81C8-DE62281DB6B8}" type="presParOf" srcId="{8EF07133-5932-4210-AAB7-49EC89EDF001}" destId="{387A5E0F-8306-45EE-B512-F18505FF83CA}" srcOrd="1" destOrd="0" presId="urn:microsoft.com/office/officeart/2005/8/layout/chevron2"/>
    <dgm:cxn modelId="{BFAA324B-6D99-4A98-A0C9-5450E758E7C4}" type="presParOf" srcId="{A4D1F3B6-D671-492A-978C-4A011B8469E5}" destId="{8F36A381-EFE3-4DBC-940C-F053F465814B}" srcOrd="3" destOrd="0" presId="urn:microsoft.com/office/officeart/2005/8/layout/chevron2"/>
    <dgm:cxn modelId="{DA7B8A2A-8D99-492A-88F4-2694A94A2BE3}" type="presParOf" srcId="{A4D1F3B6-D671-492A-978C-4A011B8469E5}" destId="{FE608631-D7F7-4B65-A88D-F9028E7FFD10}" srcOrd="4" destOrd="0" presId="urn:microsoft.com/office/officeart/2005/8/layout/chevron2"/>
    <dgm:cxn modelId="{6267E3CE-6669-4A18-B87C-3C77A217C214}" type="presParOf" srcId="{FE608631-D7F7-4B65-A88D-F9028E7FFD10}" destId="{595FC8B8-A938-491C-959D-D715E2374111}" srcOrd="0" destOrd="0" presId="urn:microsoft.com/office/officeart/2005/8/layout/chevron2"/>
    <dgm:cxn modelId="{72A7BDFB-B5D1-4687-BD6C-C571BAC1B8EE}" type="presParOf" srcId="{FE608631-D7F7-4B65-A88D-F9028E7FFD10}" destId="{8B3B0540-FBAB-4374-B35C-0B8FFA6BF5D3}" srcOrd="1" destOrd="0" presId="urn:microsoft.com/office/officeart/2005/8/layout/chevron2"/>
    <dgm:cxn modelId="{064DB646-3C4B-404E-B9D6-0271942F6D59}" type="presParOf" srcId="{A4D1F3B6-D671-492A-978C-4A011B8469E5}" destId="{DAB0203E-4EF8-416B-B1E6-2093CAD6939E}" srcOrd="5" destOrd="0" presId="urn:microsoft.com/office/officeart/2005/8/layout/chevron2"/>
    <dgm:cxn modelId="{43F21AAC-656E-412F-9B91-7553769762F0}" type="presParOf" srcId="{A4D1F3B6-D671-492A-978C-4A011B8469E5}" destId="{C647ADA9-6D58-4952-800F-06F80521CE54}" srcOrd="6" destOrd="0" presId="urn:microsoft.com/office/officeart/2005/8/layout/chevron2"/>
    <dgm:cxn modelId="{A7C4AEC9-FAA9-4B64-BAC2-582438BD067D}" type="presParOf" srcId="{C647ADA9-6D58-4952-800F-06F80521CE54}" destId="{3BBEEA94-FBB0-4334-ADC9-B8F406AF42D0}" srcOrd="0" destOrd="0" presId="urn:microsoft.com/office/officeart/2005/8/layout/chevron2"/>
    <dgm:cxn modelId="{9D04DD09-5484-40DE-9444-053E8A2A61EA}" type="presParOf" srcId="{C647ADA9-6D58-4952-800F-06F80521CE54}" destId="{4B0C7D6D-0E76-4968-951D-4AEFB38A973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44DD3EAB-5CEB-4493-A2E6-18C3273C4EA5}" type="doc">
      <dgm:prSet loTypeId="urn:microsoft.com/office/officeart/2005/8/layout/hierarchy4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995710B-BF4F-4294-A2BE-D10CA6901115}">
      <dgm:prSet phldrT="[Текст]"/>
      <dgm:spPr/>
      <dgm:t>
        <a:bodyPr/>
        <a:lstStyle/>
        <a:p>
          <a:r>
            <a:rPr lang="ru-RU" b="1" dirty="0"/>
            <a:t>Всего за отчетный период поступило 57 заявок на перемещение брошенного и разукомплектованного автомобильного транспорта (далее - БРТС). </a:t>
          </a:r>
        </a:p>
      </dgm:t>
    </dgm:pt>
    <dgm:pt modelId="{F6BEC542-7668-452F-8CDE-25AC333EA2D8}" type="parTrans" cxnId="{512284B3-D9F7-4C15-9A5F-E2ABF88E80EC}">
      <dgm:prSet/>
      <dgm:spPr/>
      <dgm:t>
        <a:bodyPr/>
        <a:lstStyle/>
        <a:p>
          <a:endParaRPr lang="ru-RU"/>
        </a:p>
      </dgm:t>
    </dgm:pt>
    <dgm:pt modelId="{DCE2AFE0-F624-4C31-B34B-56B14C00D807}" type="sibTrans" cxnId="{512284B3-D9F7-4C15-9A5F-E2ABF88E80EC}">
      <dgm:prSet/>
      <dgm:spPr/>
      <dgm:t>
        <a:bodyPr/>
        <a:lstStyle/>
        <a:p>
          <a:endParaRPr lang="ru-RU"/>
        </a:p>
      </dgm:t>
    </dgm:pt>
    <dgm:pt modelId="{502F4B55-3EDA-4C1D-BF60-E6F09A1409C8}">
      <dgm:prSet phldrT="[Текст]"/>
      <dgm:spPr/>
      <dgm:t>
        <a:bodyPr/>
        <a:lstStyle/>
        <a:p>
          <a:r>
            <a:rPr lang="ru-RU" dirty="0"/>
            <a:t>В 51 случае транспортные средства не имели признаков </a:t>
          </a:r>
          <a:r>
            <a:rPr lang="ru-RU" dirty="0" err="1"/>
            <a:t>разукомплектованности</a:t>
          </a:r>
          <a:r>
            <a:rPr lang="ru-RU" dirty="0"/>
            <a:t>, определенных постановлением Правительства Москвы от 23.09.2014 № 569-ПП. </a:t>
          </a:r>
        </a:p>
      </dgm:t>
    </dgm:pt>
    <dgm:pt modelId="{C4CB59F4-90B2-4527-AE70-F532EB69FE26}" type="parTrans" cxnId="{0F245E21-EEE5-420C-972D-A01B9FA571F0}">
      <dgm:prSet/>
      <dgm:spPr/>
      <dgm:t>
        <a:bodyPr/>
        <a:lstStyle/>
        <a:p>
          <a:endParaRPr lang="ru-RU"/>
        </a:p>
      </dgm:t>
    </dgm:pt>
    <dgm:pt modelId="{3C7D3800-3A9C-4C64-969B-57A79558008B}" type="sibTrans" cxnId="{0F245E21-EEE5-420C-972D-A01B9FA571F0}">
      <dgm:prSet/>
      <dgm:spPr/>
      <dgm:t>
        <a:bodyPr/>
        <a:lstStyle/>
        <a:p>
          <a:endParaRPr lang="ru-RU"/>
        </a:p>
      </dgm:t>
    </dgm:pt>
    <dgm:pt modelId="{6A36C400-4EBE-4E47-8D24-9FDC7CBEFE28}">
      <dgm:prSet phldrT="[Текст]"/>
      <dgm:spPr/>
      <dgm:t>
        <a:bodyPr/>
        <a:lstStyle/>
        <a:p>
          <a:r>
            <a:rPr lang="ru-RU" dirty="0"/>
            <a:t>14 автомобилей перемещены на площадку временного хранения.</a:t>
          </a:r>
        </a:p>
      </dgm:t>
    </dgm:pt>
    <dgm:pt modelId="{61B22A27-1DD2-4B9D-907E-2A55D26DA8B4}" type="parTrans" cxnId="{89F4F302-69FF-45AA-9471-956F34EC56CE}">
      <dgm:prSet/>
      <dgm:spPr/>
      <dgm:t>
        <a:bodyPr/>
        <a:lstStyle/>
        <a:p>
          <a:endParaRPr lang="ru-RU"/>
        </a:p>
      </dgm:t>
    </dgm:pt>
    <dgm:pt modelId="{CB3E071E-5EC9-4312-8084-0B2D47F20B5A}" type="sibTrans" cxnId="{89F4F302-69FF-45AA-9471-956F34EC56CE}">
      <dgm:prSet/>
      <dgm:spPr/>
      <dgm:t>
        <a:bodyPr/>
        <a:lstStyle/>
        <a:p>
          <a:endParaRPr lang="ru-RU"/>
        </a:p>
      </dgm:t>
    </dgm:pt>
    <dgm:pt modelId="{A1F96414-FF05-47A8-9876-448039C44504}" type="pres">
      <dgm:prSet presAssocID="{44DD3EAB-5CEB-4493-A2E6-18C3273C4EA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4055BD-35CC-4518-8D08-36F44CD31760}" type="pres">
      <dgm:prSet presAssocID="{D995710B-BF4F-4294-A2BE-D10CA6901115}" presName="vertOne" presStyleCnt="0"/>
      <dgm:spPr/>
    </dgm:pt>
    <dgm:pt modelId="{990E22C8-84EF-489E-BEF1-C701866F68B7}" type="pres">
      <dgm:prSet presAssocID="{D995710B-BF4F-4294-A2BE-D10CA690111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9CC57C-8E53-42FF-BB5C-ED771E217803}" type="pres">
      <dgm:prSet presAssocID="{D995710B-BF4F-4294-A2BE-D10CA6901115}" presName="parTransOne" presStyleCnt="0"/>
      <dgm:spPr/>
    </dgm:pt>
    <dgm:pt modelId="{00397282-D8FB-4874-8287-6F26B2348549}" type="pres">
      <dgm:prSet presAssocID="{D995710B-BF4F-4294-A2BE-D10CA6901115}" presName="horzOne" presStyleCnt="0"/>
      <dgm:spPr/>
    </dgm:pt>
    <dgm:pt modelId="{819C9323-63B8-4EBF-BB83-74B567D750A9}" type="pres">
      <dgm:prSet presAssocID="{502F4B55-3EDA-4C1D-BF60-E6F09A1409C8}" presName="vertTwo" presStyleCnt="0"/>
      <dgm:spPr/>
    </dgm:pt>
    <dgm:pt modelId="{1DC52448-5582-44A0-9078-62D5F332B422}" type="pres">
      <dgm:prSet presAssocID="{502F4B55-3EDA-4C1D-BF60-E6F09A1409C8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5A6035-CF3A-4F6A-A762-238CC3EE68D8}" type="pres">
      <dgm:prSet presAssocID="{502F4B55-3EDA-4C1D-BF60-E6F09A1409C8}" presName="parTransTwo" presStyleCnt="0"/>
      <dgm:spPr/>
    </dgm:pt>
    <dgm:pt modelId="{5181BE46-40D7-44AD-A5DE-502BB70E3D6A}" type="pres">
      <dgm:prSet presAssocID="{502F4B55-3EDA-4C1D-BF60-E6F09A1409C8}" presName="horzTwo" presStyleCnt="0"/>
      <dgm:spPr/>
    </dgm:pt>
    <dgm:pt modelId="{95E11C5A-3AF2-4E05-ABDB-8C4BF46E4E63}" type="pres">
      <dgm:prSet presAssocID="{6A36C400-4EBE-4E47-8D24-9FDC7CBEFE28}" presName="vertThree" presStyleCnt="0"/>
      <dgm:spPr/>
    </dgm:pt>
    <dgm:pt modelId="{D20DBAFB-DF12-4A3F-AA30-22A64EA20124}" type="pres">
      <dgm:prSet presAssocID="{6A36C400-4EBE-4E47-8D24-9FDC7CBEFE28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43638B-8E87-4EB4-9611-E917DCE93E13}" type="pres">
      <dgm:prSet presAssocID="{6A36C400-4EBE-4E47-8D24-9FDC7CBEFE28}" presName="horzThree" presStyleCnt="0"/>
      <dgm:spPr/>
    </dgm:pt>
  </dgm:ptLst>
  <dgm:cxnLst>
    <dgm:cxn modelId="{512284B3-D9F7-4C15-9A5F-E2ABF88E80EC}" srcId="{44DD3EAB-5CEB-4493-A2E6-18C3273C4EA5}" destId="{D995710B-BF4F-4294-A2BE-D10CA6901115}" srcOrd="0" destOrd="0" parTransId="{F6BEC542-7668-452F-8CDE-25AC333EA2D8}" sibTransId="{DCE2AFE0-F624-4C31-B34B-56B14C00D807}"/>
    <dgm:cxn modelId="{A3F64AB6-D4CE-4FA9-B039-85EB912AD59E}" type="presOf" srcId="{502F4B55-3EDA-4C1D-BF60-E6F09A1409C8}" destId="{1DC52448-5582-44A0-9078-62D5F332B422}" srcOrd="0" destOrd="0" presId="urn:microsoft.com/office/officeart/2005/8/layout/hierarchy4"/>
    <dgm:cxn modelId="{17C0C530-8D1F-46E5-B7EF-80FB486A6D3C}" type="presOf" srcId="{D995710B-BF4F-4294-A2BE-D10CA6901115}" destId="{990E22C8-84EF-489E-BEF1-C701866F68B7}" srcOrd="0" destOrd="0" presId="urn:microsoft.com/office/officeart/2005/8/layout/hierarchy4"/>
    <dgm:cxn modelId="{E14A097E-8D3A-4B86-B051-1516C2728697}" type="presOf" srcId="{44DD3EAB-5CEB-4493-A2E6-18C3273C4EA5}" destId="{A1F96414-FF05-47A8-9876-448039C44504}" srcOrd="0" destOrd="0" presId="urn:microsoft.com/office/officeart/2005/8/layout/hierarchy4"/>
    <dgm:cxn modelId="{B16D767A-DCE9-475F-9760-CBFA1A35146A}" type="presOf" srcId="{6A36C400-4EBE-4E47-8D24-9FDC7CBEFE28}" destId="{D20DBAFB-DF12-4A3F-AA30-22A64EA20124}" srcOrd="0" destOrd="0" presId="urn:microsoft.com/office/officeart/2005/8/layout/hierarchy4"/>
    <dgm:cxn modelId="{89F4F302-69FF-45AA-9471-956F34EC56CE}" srcId="{502F4B55-3EDA-4C1D-BF60-E6F09A1409C8}" destId="{6A36C400-4EBE-4E47-8D24-9FDC7CBEFE28}" srcOrd="0" destOrd="0" parTransId="{61B22A27-1DD2-4B9D-907E-2A55D26DA8B4}" sibTransId="{CB3E071E-5EC9-4312-8084-0B2D47F20B5A}"/>
    <dgm:cxn modelId="{0F245E21-EEE5-420C-972D-A01B9FA571F0}" srcId="{D995710B-BF4F-4294-A2BE-D10CA6901115}" destId="{502F4B55-3EDA-4C1D-BF60-E6F09A1409C8}" srcOrd="0" destOrd="0" parTransId="{C4CB59F4-90B2-4527-AE70-F532EB69FE26}" sibTransId="{3C7D3800-3A9C-4C64-969B-57A79558008B}"/>
    <dgm:cxn modelId="{5ADB6483-F010-4E09-B573-6BD76F14727E}" type="presParOf" srcId="{A1F96414-FF05-47A8-9876-448039C44504}" destId="{7D4055BD-35CC-4518-8D08-36F44CD31760}" srcOrd="0" destOrd="0" presId="urn:microsoft.com/office/officeart/2005/8/layout/hierarchy4"/>
    <dgm:cxn modelId="{14DA5C9A-81A8-46D7-87D7-44BC927C5003}" type="presParOf" srcId="{7D4055BD-35CC-4518-8D08-36F44CD31760}" destId="{990E22C8-84EF-489E-BEF1-C701866F68B7}" srcOrd="0" destOrd="0" presId="urn:microsoft.com/office/officeart/2005/8/layout/hierarchy4"/>
    <dgm:cxn modelId="{29797D07-A193-4AF0-811B-8DBBCC3B78E0}" type="presParOf" srcId="{7D4055BD-35CC-4518-8D08-36F44CD31760}" destId="{139CC57C-8E53-42FF-BB5C-ED771E217803}" srcOrd="1" destOrd="0" presId="urn:microsoft.com/office/officeart/2005/8/layout/hierarchy4"/>
    <dgm:cxn modelId="{262952B8-C645-4249-B019-D7E5B429E3BB}" type="presParOf" srcId="{7D4055BD-35CC-4518-8D08-36F44CD31760}" destId="{00397282-D8FB-4874-8287-6F26B2348549}" srcOrd="2" destOrd="0" presId="urn:microsoft.com/office/officeart/2005/8/layout/hierarchy4"/>
    <dgm:cxn modelId="{3F0A593D-373A-4DB1-BC96-820ACC1C2BAD}" type="presParOf" srcId="{00397282-D8FB-4874-8287-6F26B2348549}" destId="{819C9323-63B8-4EBF-BB83-74B567D750A9}" srcOrd="0" destOrd="0" presId="urn:microsoft.com/office/officeart/2005/8/layout/hierarchy4"/>
    <dgm:cxn modelId="{7F4AA6A2-FDF1-421B-93B5-6B140ED6716D}" type="presParOf" srcId="{819C9323-63B8-4EBF-BB83-74B567D750A9}" destId="{1DC52448-5582-44A0-9078-62D5F332B422}" srcOrd="0" destOrd="0" presId="urn:microsoft.com/office/officeart/2005/8/layout/hierarchy4"/>
    <dgm:cxn modelId="{555D1B36-38D0-4EE3-A767-2E88FA819352}" type="presParOf" srcId="{819C9323-63B8-4EBF-BB83-74B567D750A9}" destId="{3E5A6035-CF3A-4F6A-A762-238CC3EE68D8}" srcOrd="1" destOrd="0" presId="urn:microsoft.com/office/officeart/2005/8/layout/hierarchy4"/>
    <dgm:cxn modelId="{58F5C50D-1DEC-4F15-B35D-B2AAECEBCC76}" type="presParOf" srcId="{819C9323-63B8-4EBF-BB83-74B567D750A9}" destId="{5181BE46-40D7-44AD-A5DE-502BB70E3D6A}" srcOrd="2" destOrd="0" presId="urn:microsoft.com/office/officeart/2005/8/layout/hierarchy4"/>
    <dgm:cxn modelId="{D4D9DB3B-4F9C-4862-A228-1B8FD8361CF0}" type="presParOf" srcId="{5181BE46-40D7-44AD-A5DE-502BB70E3D6A}" destId="{95E11C5A-3AF2-4E05-ABDB-8C4BF46E4E63}" srcOrd="0" destOrd="0" presId="urn:microsoft.com/office/officeart/2005/8/layout/hierarchy4"/>
    <dgm:cxn modelId="{64C78B18-F4DB-44A9-9EE3-AF2649E5C1CA}" type="presParOf" srcId="{95E11C5A-3AF2-4E05-ABDB-8C4BF46E4E63}" destId="{D20DBAFB-DF12-4A3F-AA30-22A64EA20124}" srcOrd="0" destOrd="0" presId="urn:microsoft.com/office/officeart/2005/8/layout/hierarchy4"/>
    <dgm:cxn modelId="{5AC8BA88-1592-4631-BC00-78404BCDB920}" type="presParOf" srcId="{95E11C5A-3AF2-4E05-ABDB-8C4BF46E4E63}" destId="{E843638B-8E87-4EB4-9611-E917DCE93E1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28FBD40D-9306-4E1F-85C7-0178DD0227AF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15704A47-DC1E-4805-B19A-C1CB91DAA6E0}">
      <dgm:prSet phldrT="[Текст]" custT="1"/>
      <dgm:spPr/>
      <dgm:t>
        <a:bodyPr/>
        <a:lstStyle/>
        <a:p>
          <a:pPr algn="just"/>
          <a:r>
            <a:rPr lang="ru-RU" sz="1600" dirty="0"/>
            <a:t>Во избежание несчастных случаев и поломки дорогостоящего оборудования специалисты ГБУ «Жилищник района </a:t>
          </a:r>
          <a:r>
            <a:rPr lang="ru-RU" sz="1600" dirty="0" err="1"/>
            <a:t>Некрасовка</a:t>
          </a:r>
          <a:r>
            <a:rPr lang="ru-RU" sz="1600" dirty="0"/>
            <a:t>» проводят инструктаж по правилам пользования подъёмной платформой для инвалидов (далее – ППИ). Для вызова специалиста необходимо подать заявку в отдел ПТО по телефону 8 (499) 746-76-81.</a:t>
          </a:r>
        </a:p>
      </dgm:t>
    </dgm:pt>
    <dgm:pt modelId="{7E146B29-D2FD-4F26-A28D-70D88D0E69AA}" type="parTrans" cxnId="{D86E0DE0-E11B-462D-97F4-BF9330620D30}">
      <dgm:prSet/>
      <dgm:spPr/>
      <dgm:t>
        <a:bodyPr/>
        <a:lstStyle/>
        <a:p>
          <a:pPr algn="just"/>
          <a:endParaRPr lang="ru-RU" sz="2400"/>
        </a:p>
      </dgm:t>
    </dgm:pt>
    <dgm:pt modelId="{B81B25EC-BD0F-421A-A2E9-5668760934AB}" type="sibTrans" cxnId="{D86E0DE0-E11B-462D-97F4-BF9330620D30}">
      <dgm:prSet/>
      <dgm:spPr/>
      <dgm:t>
        <a:bodyPr/>
        <a:lstStyle/>
        <a:p>
          <a:pPr algn="just"/>
          <a:endParaRPr lang="ru-RU" sz="2400"/>
        </a:p>
      </dgm:t>
    </dgm:pt>
    <dgm:pt modelId="{1DF40A53-3BEC-4A38-942A-ABABBC237076}">
      <dgm:prSet phldrT="[Текст]" custT="1"/>
      <dgm:spPr/>
      <dgm:t>
        <a:bodyPr/>
        <a:lstStyle/>
        <a:p>
          <a:pPr algn="just"/>
          <a:r>
            <a:rPr lang="ru-RU" sz="1600" dirty="0"/>
            <a:t>В 2021 году установлена подъемная платформа по адресу: ул. 1-я </a:t>
          </a:r>
          <a:r>
            <a:rPr lang="ru-RU" sz="1600" dirty="0" err="1"/>
            <a:t>Вольская</a:t>
          </a:r>
          <a:r>
            <a:rPr lang="ru-RU" sz="1600" dirty="0"/>
            <a:t>, д. 1, корп. 3, п. 4 (заказчиком монтажа является ГКУ «</a:t>
          </a:r>
          <a:r>
            <a:rPr lang="ru-RU" sz="1600" dirty="0" err="1"/>
            <a:t>УКРиС</a:t>
          </a:r>
          <a:r>
            <a:rPr lang="ru-RU" sz="1600" dirty="0"/>
            <a:t>» </a:t>
          </a:r>
          <a:r>
            <a:rPr lang="ru-RU" sz="1600" dirty="0" err="1"/>
            <a:t>г.Москвы</a:t>
          </a:r>
          <a:r>
            <a:rPr lang="ru-RU" sz="1600" dirty="0"/>
            <a:t>).</a:t>
          </a:r>
          <a:endParaRPr lang="en-US" sz="1600" dirty="0"/>
        </a:p>
      </dgm:t>
    </dgm:pt>
    <dgm:pt modelId="{685F73CF-8C73-45DE-9F3F-9872244BEC21}" type="parTrans" cxnId="{31B1A7F6-566F-4956-B3CF-192AB9DDF9FC}">
      <dgm:prSet/>
      <dgm:spPr/>
      <dgm:t>
        <a:bodyPr/>
        <a:lstStyle/>
        <a:p>
          <a:pPr algn="just"/>
          <a:endParaRPr lang="ru-RU" sz="2400"/>
        </a:p>
      </dgm:t>
    </dgm:pt>
    <dgm:pt modelId="{2E586DF8-39DB-4EF1-9499-99AEF2E0C2C6}" type="sibTrans" cxnId="{31B1A7F6-566F-4956-B3CF-192AB9DDF9FC}">
      <dgm:prSet/>
      <dgm:spPr/>
      <dgm:t>
        <a:bodyPr/>
        <a:lstStyle/>
        <a:p>
          <a:pPr algn="just"/>
          <a:endParaRPr lang="ru-RU" sz="2400"/>
        </a:p>
      </dgm:t>
    </dgm:pt>
    <dgm:pt modelId="{645E72C0-A224-49A1-921C-B3D8A6FE6C58}">
      <dgm:prSet phldrT="[Текст]" custT="1"/>
      <dgm:spPr/>
      <dgm:t>
        <a:bodyPr/>
        <a:lstStyle/>
        <a:p>
          <a:pPr algn="just"/>
          <a:r>
            <a:rPr lang="ru-RU" sz="1600" dirty="0"/>
            <a:t>Принято на баланс «ГБУ Жилищник района </a:t>
          </a:r>
          <a:r>
            <a:rPr lang="ru-RU" sz="1600" dirty="0" err="1"/>
            <a:t>Некрасовка</a:t>
          </a:r>
          <a:r>
            <a:rPr lang="ru-RU" sz="1600" dirty="0"/>
            <a:t>» 2 подъемные платформы для инвалидов по адресу: ул. Вертолетчиков, д. 11.</a:t>
          </a:r>
          <a:endParaRPr lang="en-US" sz="1600" dirty="0"/>
        </a:p>
      </dgm:t>
    </dgm:pt>
    <dgm:pt modelId="{49E76BCB-4F0A-4095-B3D6-0393D0F5584A}" type="parTrans" cxnId="{1EBF3B8C-8195-4216-80E7-EBD0417BC86D}">
      <dgm:prSet/>
      <dgm:spPr/>
      <dgm:t>
        <a:bodyPr/>
        <a:lstStyle/>
        <a:p>
          <a:endParaRPr lang="ru-RU"/>
        </a:p>
      </dgm:t>
    </dgm:pt>
    <dgm:pt modelId="{D0574D49-137F-4BA3-86A8-5A340412D001}" type="sibTrans" cxnId="{1EBF3B8C-8195-4216-80E7-EBD0417BC86D}">
      <dgm:prSet/>
      <dgm:spPr/>
      <dgm:t>
        <a:bodyPr/>
        <a:lstStyle/>
        <a:p>
          <a:endParaRPr lang="ru-RU"/>
        </a:p>
      </dgm:t>
    </dgm:pt>
    <dgm:pt modelId="{FBA9CB83-F3DB-40D7-BCBC-CB2F96D42A75}" type="pres">
      <dgm:prSet presAssocID="{28FBD40D-9306-4E1F-85C7-0178DD0227A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C51F70B-D691-4226-8C96-F59D9EAB2801}" type="pres">
      <dgm:prSet presAssocID="{28FBD40D-9306-4E1F-85C7-0178DD0227AF}" presName="Name1" presStyleCnt="0"/>
      <dgm:spPr/>
    </dgm:pt>
    <dgm:pt modelId="{2B135074-3C45-476A-A291-C3F6DB59A5C6}" type="pres">
      <dgm:prSet presAssocID="{28FBD40D-9306-4E1F-85C7-0178DD0227AF}" presName="cycle" presStyleCnt="0"/>
      <dgm:spPr/>
    </dgm:pt>
    <dgm:pt modelId="{3298CB6C-8AAA-494C-95C0-87E8DF9A042F}" type="pres">
      <dgm:prSet presAssocID="{28FBD40D-9306-4E1F-85C7-0178DD0227AF}" presName="srcNode" presStyleLbl="node1" presStyleIdx="0" presStyleCnt="3"/>
      <dgm:spPr/>
    </dgm:pt>
    <dgm:pt modelId="{F28DBBB2-6667-4034-982A-0E2F87F83C7D}" type="pres">
      <dgm:prSet presAssocID="{28FBD40D-9306-4E1F-85C7-0178DD0227AF}" presName="conn" presStyleLbl="parChTrans1D2" presStyleIdx="0" presStyleCnt="1"/>
      <dgm:spPr/>
      <dgm:t>
        <a:bodyPr/>
        <a:lstStyle/>
        <a:p>
          <a:endParaRPr lang="ru-RU"/>
        </a:p>
      </dgm:t>
    </dgm:pt>
    <dgm:pt modelId="{BED5191A-96C3-4AF1-AD44-85AFC4615FE6}" type="pres">
      <dgm:prSet presAssocID="{28FBD40D-9306-4E1F-85C7-0178DD0227AF}" presName="extraNode" presStyleLbl="node1" presStyleIdx="0" presStyleCnt="3"/>
      <dgm:spPr/>
    </dgm:pt>
    <dgm:pt modelId="{A924CBC0-19FD-4F4A-A8E0-5AE87A39E321}" type="pres">
      <dgm:prSet presAssocID="{28FBD40D-9306-4E1F-85C7-0178DD0227AF}" presName="dstNode" presStyleLbl="node1" presStyleIdx="0" presStyleCnt="3"/>
      <dgm:spPr/>
    </dgm:pt>
    <dgm:pt modelId="{895DEC97-26C9-4683-A761-E10E248D83C8}" type="pres">
      <dgm:prSet presAssocID="{15704A47-DC1E-4805-B19A-C1CB91DAA6E0}" presName="text_1" presStyleLbl="node1" presStyleIdx="0" presStyleCnt="3" custScaleY="131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20A7-5F3C-4DB0-9508-0AFF0F063A3F}" type="pres">
      <dgm:prSet presAssocID="{15704A47-DC1E-4805-B19A-C1CB91DAA6E0}" presName="accent_1" presStyleCnt="0"/>
      <dgm:spPr/>
    </dgm:pt>
    <dgm:pt modelId="{0CF49D27-F74B-4C2A-84EF-80DAC2AC6F0E}" type="pres">
      <dgm:prSet presAssocID="{15704A47-DC1E-4805-B19A-C1CB91DAA6E0}" presName="accentRepeatNode" presStyleLbl="solidFgAcc1" presStyleIdx="0" presStyleCnt="3"/>
      <dgm:spPr>
        <a:xfrm>
          <a:off x="11958" y="242903"/>
          <a:ext cx="809527" cy="809527"/>
        </a:xfrm>
        <a:prstGeom prst="ellipse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F002E4EA-F2A0-48E3-A0E2-56387767AD05}" type="pres">
      <dgm:prSet presAssocID="{1DF40A53-3BEC-4A38-942A-ABABBC23707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EEBE4-5E3B-40E9-9B5B-4CC4947BAC0B}" type="pres">
      <dgm:prSet presAssocID="{1DF40A53-3BEC-4A38-942A-ABABBC237076}" presName="accent_2" presStyleCnt="0"/>
      <dgm:spPr/>
    </dgm:pt>
    <dgm:pt modelId="{4F27A924-9F2D-45D4-9204-8BC0901DC9C1}" type="pres">
      <dgm:prSet presAssocID="{1DF40A53-3BEC-4A38-942A-ABABBC237076}" presName="accentRepeatNode" presStyleLbl="solidFgAcc1" presStyleIdx="1" presStyleCnt="3"/>
      <dgm:spPr>
        <a:xfrm>
          <a:off x="11958" y="1214518"/>
          <a:ext cx="809527" cy="809527"/>
        </a:xfrm>
        <a:prstGeom prst="ellipse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  <dgm:pt modelId="{94973991-9375-43EE-A9ED-F3CC07EC10C9}" type="pres">
      <dgm:prSet presAssocID="{645E72C0-A224-49A1-921C-B3D8A6FE6C5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FE0A45-BB18-4BE2-8CF4-F751B2C543D9}" type="pres">
      <dgm:prSet presAssocID="{645E72C0-A224-49A1-921C-B3D8A6FE6C58}" presName="accent_3" presStyleCnt="0"/>
      <dgm:spPr/>
    </dgm:pt>
    <dgm:pt modelId="{587E8A9D-DE74-4324-8FC9-F19299CB131A}" type="pres">
      <dgm:prSet presAssocID="{645E72C0-A224-49A1-921C-B3D8A6FE6C58}" presName="accentRepeatNode" presStyleLbl="solidFgAcc1" presStyleIdx="2" presStyleCnt="3"/>
      <dgm:spPr>
        <a:xfrm>
          <a:off x="35763" y="1530191"/>
          <a:ext cx="566737" cy="566737"/>
        </a:xfrm>
        <a:prstGeom prst="ellipse">
          <a:avLst/>
        </a:prstGeom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</dgm:pt>
  </dgm:ptLst>
  <dgm:cxnLst>
    <dgm:cxn modelId="{CF9EA8CF-8581-4366-9909-B2A9D9BA5CEA}" type="presOf" srcId="{B81B25EC-BD0F-421A-A2E9-5668760934AB}" destId="{F28DBBB2-6667-4034-982A-0E2F87F83C7D}" srcOrd="0" destOrd="0" presId="urn:microsoft.com/office/officeart/2008/layout/VerticalCurvedList"/>
    <dgm:cxn modelId="{9DFC55D5-DF15-4E2D-97A4-4D5DA3DA067D}" type="presOf" srcId="{645E72C0-A224-49A1-921C-B3D8A6FE6C58}" destId="{94973991-9375-43EE-A9ED-F3CC07EC10C9}" srcOrd="0" destOrd="0" presId="urn:microsoft.com/office/officeart/2008/layout/VerticalCurvedList"/>
    <dgm:cxn modelId="{31B1A7F6-566F-4956-B3CF-192AB9DDF9FC}" srcId="{28FBD40D-9306-4E1F-85C7-0178DD0227AF}" destId="{1DF40A53-3BEC-4A38-942A-ABABBC237076}" srcOrd="1" destOrd="0" parTransId="{685F73CF-8C73-45DE-9F3F-9872244BEC21}" sibTransId="{2E586DF8-39DB-4EF1-9499-99AEF2E0C2C6}"/>
    <dgm:cxn modelId="{3F73441B-78C9-4B82-AFBA-1F2CAEFD26A8}" type="presOf" srcId="{15704A47-DC1E-4805-B19A-C1CB91DAA6E0}" destId="{895DEC97-26C9-4683-A761-E10E248D83C8}" srcOrd="0" destOrd="0" presId="urn:microsoft.com/office/officeart/2008/layout/VerticalCurvedList"/>
    <dgm:cxn modelId="{C15A5D11-2C60-426A-91B9-F99151DAA211}" type="presOf" srcId="{1DF40A53-3BEC-4A38-942A-ABABBC237076}" destId="{F002E4EA-F2A0-48E3-A0E2-56387767AD05}" srcOrd="0" destOrd="0" presId="urn:microsoft.com/office/officeart/2008/layout/VerticalCurvedList"/>
    <dgm:cxn modelId="{D86E0DE0-E11B-462D-97F4-BF9330620D30}" srcId="{28FBD40D-9306-4E1F-85C7-0178DD0227AF}" destId="{15704A47-DC1E-4805-B19A-C1CB91DAA6E0}" srcOrd="0" destOrd="0" parTransId="{7E146B29-D2FD-4F26-A28D-70D88D0E69AA}" sibTransId="{B81B25EC-BD0F-421A-A2E9-5668760934AB}"/>
    <dgm:cxn modelId="{1EBF3B8C-8195-4216-80E7-EBD0417BC86D}" srcId="{28FBD40D-9306-4E1F-85C7-0178DD0227AF}" destId="{645E72C0-A224-49A1-921C-B3D8A6FE6C58}" srcOrd="2" destOrd="0" parTransId="{49E76BCB-4F0A-4095-B3D6-0393D0F5584A}" sibTransId="{D0574D49-137F-4BA3-86A8-5A340412D001}"/>
    <dgm:cxn modelId="{3CC26040-BC86-412B-AF84-4AACE2A58729}" type="presOf" srcId="{28FBD40D-9306-4E1F-85C7-0178DD0227AF}" destId="{FBA9CB83-F3DB-40D7-BCBC-CB2F96D42A75}" srcOrd="0" destOrd="0" presId="urn:microsoft.com/office/officeart/2008/layout/VerticalCurvedList"/>
    <dgm:cxn modelId="{53EEF340-A5C5-469F-A93C-A6BD870CEC7B}" type="presParOf" srcId="{FBA9CB83-F3DB-40D7-BCBC-CB2F96D42A75}" destId="{6C51F70B-D691-4226-8C96-F59D9EAB2801}" srcOrd="0" destOrd="0" presId="urn:microsoft.com/office/officeart/2008/layout/VerticalCurvedList"/>
    <dgm:cxn modelId="{7620D9A5-ECAD-457A-820F-84E18A98B709}" type="presParOf" srcId="{6C51F70B-D691-4226-8C96-F59D9EAB2801}" destId="{2B135074-3C45-476A-A291-C3F6DB59A5C6}" srcOrd="0" destOrd="0" presId="urn:microsoft.com/office/officeart/2008/layout/VerticalCurvedList"/>
    <dgm:cxn modelId="{04627EBB-859C-4852-8E73-DE619D611B6A}" type="presParOf" srcId="{2B135074-3C45-476A-A291-C3F6DB59A5C6}" destId="{3298CB6C-8AAA-494C-95C0-87E8DF9A042F}" srcOrd="0" destOrd="0" presId="urn:microsoft.com/office/officeart/2008/layout/VerticalCurvedList"/>
    <dgm:cxn modelId="{31AB2B94-3D61-4B5E-A417-C89E818C15B7}" type="presParOf" srcId="{2B135074-3C45-476A-A291-C3F6DB59A5C6}" destId="{F28DBBB2-6667-4034-982A-0E2F87F83C7D}" srcOrd="1" destOrd="0" presId="urn:microsoft.com/office/officeart/2008/layout/VerticalCurvedList"/>
    <dgm:cxn modelId="{4CA917ED-8A0D-40FA-8815-BB1179ABE502}" type="presParOf" srcId="{2B135074-3C45-476A-A291-C3F6DB59A5C6}" destId="{BED5191A-96C3-4AF1-AD44-85AFC4615FE6}" srcOrd="2" destOrd="0" presId="urn:microsoft.com/office/officeart/2008/layout/VerticalCurvedList"/>
    <dgm:cxn modelId="{11C7BBE0-E601-4F12-8B16-4E444A3BD680}" type="presParOf" srcId="{2B135074-3C45-476A-A291-C3F6DB59A5C6}" destId="{A924CBC0-19FD-4F4A-A8E0-5AE87A39E321}" srcOrd="3" destOrd="0" presId="urn:microsoft.com/office/officeart/2008/layout/VerticalCurvedList"/>
    <dgm:cxn modelId="{8D6C5430-940E-45AE-84C6-C3E4B659E203}" type="presParOf" srcId="{6C51F70B-D691-4226-8C96-F59D9EAB2801}" destId="{895DEC97-26C9-4683-A761-E10E248D83C8}" srcOrd="1" destOrd="0" presId="urn:microsoft.com/office/officeart/2008/layout/VerticalCurvedList"/>
    <dgm:cxn modelId="{B314BA58-BA3B-4B05-9768-FFE4D68155AC}" type="presParOf" srcId="{6C51F70B-D691-4226-8C96-F59D9EAB2801}" destId="{E58B20A7-5F3C-4DB0-9508-0AFF0F063A3F}" srcOrd="2" destOrd="0" presId="urn:microsoft.com/office/officeart/2008/layout/VerticalCurvedList"/>
    <dgm:cxn modelId="{729A05D3-8979-4661-AE33-17005FA6D95B}" type="presParOf" srcId="{E58B20A7-5F3C-4DB0-9508-0AFF0F063A3F}" destId="{0CF49D27-F74B-4C2A-84EF-80DAC2AC6F0E}" srcOrd="0" destOrd="0" presId="urn:microsoft.com/office/officeart/2008/layout/VerticalCurvedList"/>
    <dgm:cxn modelId="{A8582EB3-C7B8-4546-B291-D295147903E6}" type="presParOf" srcId="{6C51F70B-D691-4226-8C96-F59D9EAB2801}" destId="{F002E4EA-F2A0-48E3-A0E2-56387767AD05}" srcOrd="3" destOrd="0" presId="urn:microsoft.com/office/officeart/2008/layout/VerticalCurvedList"/>
    <dgm:cxn modelId="{9D1C8687-0FAB-4F54-8283-23F660C51D14}" type="presParOf" srcId="{6C51F70B-D691-4226-8C96-F59D9EAB2801}" destId="{243EEBE4-5E3B-40E9-9B5B-4CC4947BAC0B}" srcOrd="4" destOrd="0" presId="urn:microsoft.com/office/officeart/2008/layout/VerticalCurvedList"/>
    <dgm:cxn modelId="{1137CE3E-0C4D-45A5-8DCC-60C0EAA5D2C5}" type="presParOf" srcId="{243EEBE4-5E3B-40E9-9B5B-4CC4947BAC0B}" destId="{4F27A924-9F2D-45D4-9204-8BC0901DC9C1}" srcOrd="0" destOrd="0" presId="urn:microsoft.com/office/officeart/2008/layout/VerticalCurvedList"/>
    <dgm:cxn modelId="{44D4DAE3-B844-4BAA-8200-29F4491BBD95}" type="presParOf" srcId="{6C51F70B-D691-4226-8C96-F59D9EAB2801}" destId="{94973991-9375-43EE-A9ED-F3CC07EC10C9}" srcOrd="5" destOrd="0" presId="urn:microsoft.com/office/officeart/2008/layout/VerticalCurvedList"/>
    <dgm:cxn modelId="{183DA80B-FB7D-4161-9539-B1C825209EE8}" type="presParOf" srcId="{6C51F70B-D691-4226-8C96-F59D9EAB2801}" destId="{EFFE0A45-BB18-4BE2-8CF4-F751B2C543D9}" srcOrd="6" destOrd="0" presId="urn:microsoft.com/office/officeart/2008/layout/VerticalCurvedList"/>
    <dgm:cxn modelId="{AAB81E74-9550-4EB4-811E-72A37C73953B}" type="presParOf" srcId="{EFFE0A45-BB18-4BE2-8CF4-F751B2C543D9}" destId="{587E8A9D-DE74-4324-8FC9-F19299CB13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600B32FF-5551-4514-B2CD-F0867471606F}" type="doc">
      <dgm:prSet loTypeId="urn:microsoft.com/office/officeart/2005/8/layout/defaul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063E5188-8C2D-44A3-B3DE-6C8B24BFF91D}">
      <dgm:prSet phldrT="[Текст]"/>
      <dgm:spPr/>
      <dgm:t>
        <a:bodyPr/>
        <a:lstStyle/>
        <a:p>
          <a:r>
            <a:rPr lang="ru-RU" dirty="0"/>
            <a:t>На балансе ГБУ «Жилищник района </a:t>
          </a:r>
          <a:r>
            <a:rPr lang="ru-RU" dirty="0" err="1"/>
            <a:t>Некрасовка</a:t>
          </a:r>
          <a:r>
            <a:rPr lang="ru-RU" dirty="0"/>
            <a:t>» находятся 316 ППИ, расположенных в подъездах МКД. </a:t>
          </a:r>
        </a:p>
      </dgm:t>
    </dgm:pt>
    <dgm:pt modelId="{F20E60FF-8229-4652-A8E3-990BB7D287DD}" type="parTrans" cxnId="{E6EC5436-1C62-4466-A9A7-04D8FEC8E9C1}">
      <dgm:prSet/>
      <dgm:spPr/>
      <dgm:t>
        <a:bodyPr/>
        <a:lstStyle/>
        <a:p>
          <a:endParaRPr lang="ru-RU"/>
        </a:p>
      </dgm:t>
    </dgm:pt>
    <dgm:pt modelId="{997EFB85-601D-4F4A-BC8A-71DD35C4102F}" type="sibTrans" cxnId="{E6EC5436-1C62-4466-A9A7-04D8FEC8E9C1}">
      <dgm:prSet/>
      <dgm:spPr/>
      <dgm:t>
        <a:bodyPr/>
        <a:lstStyle/>
        <a:p>
          <a:endParaRPr lang="ru-RU"/>
        </a:p>
      </dgm:t>
    </dgm:pt>
    <dgm:pt modelId="{9D06A359-5518-41F4-A34C-B51D4B01DE2E}">
      <dgm:prSet phldrT="[Текст]"/>
      <dgm:spPr/>
      <dgm:t>
        <a:bodyPr/>
        <a:lstStyle/>
        <a:p>
          <a:r>
            <a:rPr lang="ru-RU" dirty="0"/>
            <a:t>Со специализированной организацией заключен договор на техническое обслуживание 316 ППИ.</a:t>
          </a:r>
        </a:p>
      </dgm:t>
    </dgm:pt>
    <dgm:pt modelId="{115D9FE9-BAAA-410E-902C-94E17305A540}" type="parTrans" cxnId="{435BE76A-58F6-442C-B869-AB0209C6819F}">
      <dgm:prSet/>
      <dgm:spPr/>
      <dgm:t>
        <a:bodyPr/>
        <a:lstStyle/>
        <a:p>
          <a:endParaRPr lang="ru-RU"/>
        </a:p>
      </dgm:t>
    </dgm:pt>
    <dgm:pt modelId="{075D4034-83A8-44BF-892F-9FC18D85D4AA}" type="sibTrans" cxnId="{435BE76A-58F6-442C-B869-AB0209C6819F}">
      <dgm:prSet/>
      <dgm:spPr/>
      <dgm:t>
        <a:bodyPr/>
        <a:lstStyle/>
        <a:p>
          <a:endParaRPr lang="ru-RU"/>
        </a:p>
      </dgm:t>
    </dgm:pt>
    <dgm:pt modelId="{19AE8838-565A-4C3C-858F-F7B71C2A0676}">
      <dgm:prSet phldrT="[Текст]"/>
      <dgm:spPr/>
      <dgm:t>
        <a:bodyPr/>
        <a:lstStyle/>
        <a:p>
          <a:r>
            <a:rPr lang="ru-RU" dirty="0"/>
            <a:t>В МКД, находящихся в управлении ООО «ПИК Комфорт» и ООО «УК «Мастер ЖКХ», расположены 95 ППИ которые установлены за счет внебюджетных средств, в собственность города Москвы строительными организациями не переданы.</a:t>
          </a:r>
        </a:p>
      </dgm:t>
    </dgm:pt>
    <dgm:pt modelId="{1DB53645-720D-445B-A808-5FE4BD93BD91}" type="parTrans" cxnId="{71BB7C39-52B9-47E9-A3F8-C8A08B2EBDCD}">
      <dgm:prSet/>
      <dgm:spPr/>
      <dgm:t>
        <a:bodyPr/>
        <a:lstStyle/>
        <a:p>
          <a:endParaRPr lang="ru-RU"/>
        </a:p>
      </dgm:t>
    </dgm:pt>
    <dgm:pt modelId="{525B6E39-26FD-47F5-AC4E-26639E961B6B}" type="sibTrans" cxnId="{71BB7C39-52B9-47E9-A3F8-C8A08B2EBDCD}">
      <dgm:prSet/>
      <dgm:spPr/>
      <dgm:t>
        <a:bodyPr/>
        <a:lstStyle/>
        <a:p>
          <a:endParaRPr lang="ru-RU"/>
        </a:p>
      </dgm:t>
    </dgm:pt>
    <dgm:pt modelId="{FEF36477-F857-4DCB-B869-DB8E944FCA62}">
      <dgm:prSet phldrT="[Текст]"/>
      <dgm:spPr/>
      <dgm:t>
        <a:bodyPr/>
        <a:lstStyle/>
        <a:p>
          <a:r>
            <a:rPr lang="ru-RU" dirty="0"/>
            <a:t>Направлены исковые заявления в суд о признании движимого имущества бесхозяйным для дальнейшей передачи его в собственность города Москвы.</a:t>
          </a:r>
        </a:p>
      </dgm:t>
    </dgm:pt>
    <dgm:pt modelId="{B75157F4-C380-4F15-B55F-71F6AA196AED}" type="parTrans" cxnId="{DC6406BE-DB90-4315-8C0A-FA031F742F5C}">
      <dgm:prSet/>
      <dgm:spPr/>
      <dgm:t>
        <a:bodyPr/>
        <a:lstStyle/>
        <a:p>
          <a:endParaRPr lang="ru-RU"/>
        </a:p>
      </dgm:t>
    </dgm:pt>
    <dgm:pt modelId="{CC34B4EA-BF55-4FE6-BF49-7B2CDC38DE9E}" type="sibTrans" cxnId="{DC6406BE-DB90-4315-8C0A-FA031F742F5C}">
      <dgm:prSet/>
      <dgm:spPr/>
      <dgm:t>
        <a:bodyPr/>
        <a:lstStyle/>
        <a:p>
          <a:endParaRPr lang="ru-RU"/>
        </a:p>
      </dgm:t>
    </dgm:pt>
    <dgm:pt modelId="{B21C81A1-CDEF-47B5-825A-677B3B8320F4}">
      <dgm:prSet phldrT="[Текст]"/>
      <dgm:spPr/>
      <dgm:t>
        <a:bodyPr/>
        <a:lstStyle/>
        <a:p>
          <a:r>
            <a:rPr lang="ru-RU" dirty="0"/>
            <a:t>В первоочередном порядке исковые заявления направлены по адресам: ул. </a:t>
          </a:r>
          <a:r>
            <a:rPr lang="ru-RU" dirty="0" err="1"/>
            <a:t>Недорубова</a:t>
          </a:r>
          <a:r>
            <a:rPr lang="ru-RU" dirty="0"/>
            <a:t>, д. 20, корп. 2; ул. Покровская, д. 17, корп. 1; ул. </a:t>
          </a:r>
          <a:r>
            <a:rPr lang="ru-RU" dirty="0" err="1"/>
            <a:t>Недорубова</a:t>
          </a:r>
          <a:r>
            <a:rPr lang="ru-RU" dirty="0"/>
            <a:t>, д. 10., в связи с проживанием в данных многоквартирных домах маломобильных граждан. Судебная Работа по признанию ППИ бесхозяйными продолжается, поданы соответствующие заявления по оставшимся 24 домам.</a:t>
          </a:r>
        </a:p>
      </dgm:t>
    </dgm:pt>
    <dgm:pt modelId="{9E62D0E5-E975-4A4D-8F2F-DE0323F3C602}" type="parTrans" cxnId="{F94CD704-1A4A-4E5B-BBC1-99C8D11195FC}">
      <dgm:prSet/>
      <dgm:spPr/>
      <dgm:t>
        <a:bodyPr/>
        <a:lstStyle/>
        <a:p>
          <a:endParaRPr lang="ru-RU"/>
        </a:p>
      </dgm:t>
    </dgm:pt>
    <dgm:pt modelId="{1B8D2458-A2D1-4488-A9D2-0B33E6A1DF79}" type="sibTrans" cxnId="{F94CD704-1A4A-4E5B-BBC1-99C8D11195FC}">
      <dgm:prSet/>
      <dgm:spPr/>
      <dgm:t>
        <a:bodyPr/>
        <a:lstStyle/>
        <a:p>
          <a:endParaRPr lang="ru-RU"/>
        </a:p>
      </dgm:t>
    </dgm:pt>
    <dgm:pt modelId="{67BC3903-10EB-4184-B0B8-FFF387103D31}" type="pres">
      <dgm:prSet presAssocID="{600B32FF-5551-4514-B2CD-F086747160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DEABE6-3865-4BF8-8E96-8008C64268BD}" type="pres">
      <dgm:prSet presAssocID="{063E5188-8C2D-44A3-B3DE-6C8B24BFF91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5E778-F1D2-485B-8309-CAA1D4261FDE}" type="pres">
      <dgm:prSet presAssocID="{997EFB85-601D-4F4A-BC8A-71DD35C4102F}" presName="sibTrans" presStyleCnt="0"/>
      <dgm:spPr/>
    </dgm:pt>
    <dgm:pt modelId="{A168BAE0-2327-45A6-9ACC-973B6A53D197}" type="pres">
      <dgm:prSet presAssocID="{9D06A359-5518-41F4-A34C-B51D4B01DE2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ECD64-DBB9-47E1-ABFA-13971E6D8920}" type="pres">
      <dgm:prSet presAssocID="{075D4034-83A8-44BF-892F-9FC18D85D4AA}" presName="sibTrans" presStyleCnt="0"/>
      <dgm:spPr/>
    </dgm:pt>
    <dgm:pt modelId="{74AB1DF8-5118-47EE-A205-0315FF7B2A48}" type="pres">
      <dgm:prSet presAssocID="{19AE8838-565A-4C3C-858F-F7B71C2A067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C8AD7-F58E-411E-BAE8-ACD3DB7FFEC6}" type="pres">
      <dgm:prSet presAssocID="{525B6E39-26FD-47F5-AC4E-26639E961B6B}" presName="sibTrans" presStyleCnt="0"/>
      <dgm:spPr/>
    </dgm:pt>
    <dgm:pt modelId="{CD60CA8A-DFBB-45F8-873C-0642FD20CBBA}" type="pres">
      <dgm:prSet presAssocID="{FEF36477-F857-4DCB-B869-DB8E944FCA6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F1B61-6921-4D1D-BD8C-1ABDBA5D8992}" type="pres">
      <dgm:prSet presAssocID="{CC34B4EA-BF55-4FE6-BF49-7B2CDC38DE9E}" presName="sibTrans" presStyleCnt="0"/>
      <dgm:spPr/>
    </dgm:pt>
    <dgm:pt modelId="{C022BE4B-6036-4148-B530-1A6557826287}" type="pres">
      <dgm:prSet presAssocID="{B21C81A1-CDEF-47B5-825A-677B3B8320F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A2302F-FD73-4524-B97F-1A9EE6B33C9C}" type="presOf" srcId="{B21C81A1-CDEF-47B5-825A-677B3B8320F4}" destId="{C022BE4B-6036-4148-B530-1A6557826287}" srcOrd="0" destOrd="0" presId="urn:microsoft.com/office/officeart/2005/8/layout/default"/>
    <dgm:cxn modelId="{74553D17-474B-4B02-91BB-160BB6B04150}" type="presOf" srcId="{FEF36477-F857-4DCB-B869-DB8E944FCA62}" destId="{CD60CA8A-DFBB-45F8-873C-0642FD20CBBA}" srcOrd="0" destOrd="0" presId="urn:microsoft.com/office/officeart/2005/8/layout/default"/>
    <dgm:cxn modelId="{F8CC8197-E7E0-4C9F-A8C6-50520D702242}" type="presOf" srcId="{600B32FF-5551-4514-B2CD-F0867471606F}" destId="{67BC3903-10EB-4184-B0B8-FFF387103D31}" srcOrd="0" destOrd="0" presId="urn:microsoft.com/office/officeart/2005/8/layout/default"/>
    <dgm:cxn modelId="{E6EC5436-1C62-4466-A9A7-04D8FEC8E9C1}" srcId="{600B32FF-5551-4514-B2CD-F0867471606F}" destId="{063E5188-8C2D-44A3-B3DE-6C8B24BFF91D}" srcOrd="0" destOrd="0" parTransId="{F20E60FF-8229-4652-A8E3-990BB7D287DD}" sibTransId="{997EFB85-601D-4F4A-BC8A-71DD35C4102F}"/>
    <dgm:cxn modelId="{DC6406BE-DB90-4315-8C0A-FA031F742F5C}" srcId="{600B32FF-5551-4514-B2CD-F0867471606F}" destId="{FEF36477-F857-4DCB-B869-DB8E944FCA62}" srcOrd="3" destOrd="0" parTransId="{B75157F4-C380-4F15-B55F-71F6AA196AED}" sibTransId="{CC34B4EA-BF55-4FE6-BF49-7B2CDC38DE9E}"/>
    <dgm:cxn modelId="{7A721C2F-89EB-46CE-9842-DE7245A2774A}" type="presOf" srcId="{9D06A359-5518-41F4-A34C-B51D4B01DE2E}" destId="{A168BAE0-2327-45A6-9ACC-973B6A53D197}" srcOrd="0" destOrd="0" presId="urn:microsoft.com/office/officeart/2005/8/layout/default"/>
    <dgm:cxn modelId="{435BE76A-58F6-442C-B869-AB0209C6819F}" srcId="{600B32FF-5551-4514-B2CD-F0867471606F}" destId="{9D06A359-5518-41F4-A34C-B51D4B01DE2E}" srcOrd="1" destOrd="0" parTransId="{115D9FE9-BAAA-410E-902C-94E17305A540}" sibTransId="{075D4034-83A8-44BF-892F-9FC18D85D4AA}"/>
    <dgm:cxn modelId="{F94CD704-1A4A-4E5B-BBC1-99C8D11195FC}" srcId="{600B32FF-5551-4514-B2CD-F0867471606F}" destId="{B21C81A1-CDEF-47B5-825A-677B3B8320F4}" srcOrd="4" destOrd="0" parTransId="{9E62D0E5-E975-4A4D-8F2F-DE0323F3C602}" sibTransId="{1B8D2458-A2D1-4488-A9D2-0B33E6A1DF79}"/>
    <dgm:cxn modelId="{CD78B0AE-6628-4CCC-A436-44C15DE9ADDD}" type="presOf" srcId="{19AE8838-565A-4C3C-858F-F7B71C2A0676}" destId="{74AB1DF8-5118-47EE-A205-0315FF7B2A48}" srcOrd="0" destOrd="0" presId="urn:microsoft.com/office/officeart/2005/8/layout/default"/>
    <dgm:cxn modelId="{71BB7C39-52B9-47E9-A3F8-C8A08B2EBDCD}" srcId="{600B32FF-5551-4514-B2CD-F0867471606F}" destId="{19AE8838-565A-4C3C-858F-F7B71C2A0676}" srcOrd="2" destOrd="0" parTransId="{1DB53645-720D-445B-A808-5FE4BD93BD91}" sibTransId="{525B6E39-26FD-47F5-AC4E-26639E961B6B}"/>
    <dgm:cxn modelId="{8C1A9541-5045-419E-8F5E-85975254ADD8}" type="presOf" srcId="{063E5188-8C2D-44A3-B3DE-6C8B24BFF91D}" destId="{6ADEABE6-3865-4BF8-8E96-8008C64268BD}" srcOrd="0" destOrd="0" presId="urn:microsoft.com/office/officeart/2005/8/layout/default"/>
    <dgm:cxn modelId="{66BCFEF7-1889-4B34-8A43-E63E7036D673}" type="presParOf" srcId="{67BC3903-10EB-4184-B0B8-FFF387103D31}" destId="{6ADEABE6-3865-4BF8-8E96-8008C64268BD}" srcOrd="0" destOrd="0" presId="urn:microsoft.com/office/officeart/2005/8/layout/default"/>
    <dgm:cxn modelId="{8A1D3F7F-9325-41D1-AB41-E3A442F10C69}" type="presParOf" srcId="{67BC3903-10EB-4184-B0B8-FFF387103D31}" destId="{2CB5E778-F1D2-485B-8309-CAA1D4261FDE}" srcOrd="1" destOrd="0" presId="urn:microsoft.com/office/officeart/2005/8/layout/default"/>
    <dgm:cxn modelId="{764A38CB-0DDA-4E9C-9DED-6F5EF9E7FA4C}" type="presParOf" srcId="{67BC3903-10EB-4184-B0B8-FFF387103D31}" destId="{A168BAE0-2327-45A6-9ACC-973B6A53D197}" srcOrd="2" destOrd="0" presId="urn:microsoft.com/office/officeart/2005/8/layout/default"/>
    <dgm:cxn modelId="{3F8D36BE-C77B-43B9-B919-EB3D18C71624}" type="presParOf" srcId="{67BC3903-10EB-4184-B0B8-FFF387103D31}" destId="{16CECD64-DBB9-47E1-ABFA-13971E6D8920}" srcOrd="3" destOrd="0" presId="urn:microsoft.com/office/officeart/2005/8/layout/default"/>
    <dgm:cxn modelId="{C9BA1A09-43B3-4B3E-97B6-C11B18B5BC5F}" type="presParOf" srcId="{67BC3903-10EB-4184-B0B8-FFF387103D31}" destId="{74AB1DF8-5118-47EE-A205-0315FF7B2A48}" srcOrd="4" destOrd="0" presId="urn:microsoft.com/office/officeart/2005/8/layout/default"/>
    <dgm:cxn modelId="{67F7B47A-FD2C-4C5B-A94D-7FE0C235A198}" type="presParOf" srcId="{67BC3903-10EB-4184-B0B8-FFF387103D31}" destId="{52FC8AD7-F58E-411E-BAE8-ACD3DB7FFEC6}" srcOrd="5" destOrd="0" presId="urn:microsoft.com/office/officeart/2005/8/layout/default"/>
    <dgm:cxn modelId="{1F574567-7B40-4B85-90F2-9FE8BB7EC261}" type="presParOf" srcId="{67BC3903-10EB-4184-B0B8-FFF387103D31}" destId="{CD60CA8A-DFBB-45F8-873C-0642FD20CBBA}" srcOrd="6" destOrd="0" presId="urn:microsoft.com/office/officeart/2005/8/layout/default"/>
    <dgm:cxn modelId="{EC495EE4-24B3-4FCA-9CDF-77360A154716}" type="presParOf" srcId="{67BC3903-10EB-4184-B0B8-FFF387103D31}" destId="{070F1B61-6921-4D1D-BD8C-1ABDBA5D8992}" srcOrd="7" destOrd="0" presId="urn:microsoft.com/office/officeart/2005/8/layout/default"/>
    <dgm:cxn modelId="{959C82E4-407A-4DDD-991F-E154BD476BC6}" type="presParOf" srcId="{67BC3903-10EB-4184-B0B8-FFF387103D31}" destId="{C022BE4B-6036-4148-B530-1A655782628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35157286-8D40-4136-A80B-6B3A22576D6E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39E8533-BF17-4690-A28F-7C66E4ED1654}">
      <dgm:prSet phldrT="[Текст]" custT="1"/>
      <dgm:spPr/>
      <dgm:t>
        <a:bodyPr/>
        <a:lstStyle/>
        <a:p>
          <a:pPr algn="ctr"/>
          <a:endParaRPr lang="ru-RU" sz="1500" b="1" dirty="0"/>
        </a:p>
        <a:p>
          <a:pPr algn="ctr"/>
          <a:r>
            <a:rPr lang="ru-RU" sz="1500" b="1" dirty="0"/>
            <a:t>В 2021 году ГБУ «Жилищник района </a:t>
          </a:r>
          <a:r>
            <a:rPr lang="ru-RU" sz="1500" b="1" dirty="0" err="1"/>
            <a:t>Некрасовка</a:t>
          </a:r>
          <a:r>
            <a:rPr lang="ru-RU" sz="1500" b="1" dirty="0"/>
            <a:t>» выполнены работы по обустройству уличного пандуса для маломобильных групп населения, по адресу:</a:t>
          </a:r>
        </a:p>
      </dgm:t>
    </dgm:pt>
    <dgm:pt modelId="{3D842F13-4404-4E41-A9E9-A2E2B90FBC57}" type="parTrans" cxnId="{88972AA4-3696-42D6-B906-6F57D807212E}">
      <dgm:prSet/>
      <dgm:spPr/>
      <dgm:t>
        <a:bodyPr/>
        <a:lstStyle/>
        <a:p>
          <a:endParaRPr lang="ru-RU" sz="2000"/>
        </a:p>
      </dgm:t>
    </dgm:pt>
    <dgm:pt modelId="{BF7F2B4C-8FE3-4AE3-B2D9-A01C8D02DB8F}" type="sibTrans" cxnId="{88972AA4-3696-42D6-B906-6F57D807212E}">
      <dgm:prSet/>
      <dgm:spPr/>
      <dgm:t>
        <a:bodyPr/>
        <a:lstStyle/>
        <a:p>
          <a:endParaRPr lang="ru-RU" sz="2000"/>
        </a:p>
      </dgm:t>
    </dgm:pt>
    <dgm:pt modelId="{50804F4D-F7BE-46A7-A82B-30BF460C3068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ул. 1-я </a:t>
          </a:r>
          <a:r>
            <a:rPr lang="ru-RU" sz="20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Вольская</a:t>
          </a:r>
          <a:r>
            <a:rPr lang="ru-RU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д. 24, корп. 1, п. 4. </a:t>
          </a:r>
        </a:p>
      </dgm:t>
    </dgm:pt>
    <dgm:pt modelId="{09304CAB-F391-45EE-B0C6-E130963EC369}" type="parTrans" cxnId="{72AECD7D-9C71-4E11-A841-C566035C7DED}">
      <dgm:prSet/>
      <dgm:spPr/>
      <dgm:t>
        <a:bodyPr/>
        <a:lstStyle/>
        <a:p>
          <a:endParaRPr lang="ru-RU" sz="2000"/>
        </a:p>
      </dgm:t>
    </dgm:pt>
    <dgm:pt modelId="{375631A7-5060-4D76-AFA9-D2F26F0D404A}" type="sibTrans" cxnId="{72AECD7D-9C71-4E11-A841-C566035C7DED}">
      <dgm:prSet/>
      <dgm:spPr/>
      <dgm:t>
        <a:bodyPr/>
        <a:lstStyle/>
        <a:p>
          <a:endParaRPr lang="ru-RU" sz="2000"/>
        </a:p>
      </dgm:t>
    </dgm:pt>
    <dgm:pt modelId="{50470888-536F-400C-A919-13E1E5E9874E}">
      <dgm:prSet phldrT="[Текст]" custT="1"/>
      <dgm:spPr/>
      <dgm:t>
        <a:bodyPr/>
        <a:lstStyle/>
        <a:p>
          <a:pPr algn="ctr"/>
          <a:r>
            <a:rPr lang="ru-RU" sz="1500" b="1" dirty="0"/>
            <a:t>Установлены откидные пандусы на первых этажах многоквартирных домов по адресам:</a:t>
          </a:r>
        </a:p>
      </dgm:t>
    </dgm:pt>
    <dgm:pt modelId="{E50E9EBF-2E70-4256-9685-3940926E15DE}" type="parTrans" cxnId="{E023EE8A-3F9D-46D5-B227-B1FA472D5CE3}">
      <dgm:prSet/>
      <dgm:spPr/>
      <dgm:t>
        <a:bodyPr/>
        <a:lstStyle/>
        <a:p>
          <a:endParaRPr lang="ru-RU" sz="2000"/>
        </a:p>
      </dgm:t>
    </dgm:pt>
    <dgm:pt modelId="{5A67F32D-33E2-4AE8-A588-A16BC2FB0EC0}" type="sibTrans" cxnId="{E023EE8A-3F9D-46D5-B227-B1FA472D5CE3}">
      <dgm:prSet/>
      <dgm:spPr/>
      <dgm:t>
        <a:bodyPr/>
        <a:lstStyle/>
        <a:p>
          <a:endParaRPr lang="ru-RU" sz="2000"/>
        </a:p>
      </dgm:t>
    </dgm:pt>
    <dgm:pt modelId="{BF4A839C-50C1-4901-82C4-2D760D36F395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ул. 1-я </a:t>
          </a:r>
          <a:r>
            <a:rPr lang="ru-RU" sz="20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Вольская</a:t>
          </a:r>
          <a:r>
            <a:rPr lang="ru-RU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д. 24, корп. 1, п. 6;</a:t>
          </a:r>
        </a:p>
      </dgm:t>
    </dgm:pt>
    <dgm:pt modelId="{84CE015E-4E4F-4A6D-A762-51CA29B20899}" type="parTrans" cxnId="{B79ED66B-CFFB-4171-87C4-2D08B0328C46}">
      <dgm:prSet/>
      <dgm:spPr/>
      <dgm:t>
        <a:bodyPr/>
        <a:lstStyle/>
        <a:p>
          <a:endParaRPr lang="ru-RU" sz="2000"/>
        </a:p>
      </dgm:t>
    </dgm:pt>
    <dgm:pt modelId="{B99AB39C-FEB8-4AFB-B6D5-E7E58B41DD3A}" type="sibTrans" cxnId="{B79ED66B-CFFB-4171-87C4-2D08B0328C46}">
      <dgm:prSet/>
      <dgm:spPr/>
      <dgm:t>
        <a:bodyPr/>
        <a:lstStyle/>
        <a:p>
          <a:endParaRPr lang="ru-RU" sz="2000"/>
        </a:p>
      </dgm:t>
    </dgm:pt>
    <dgm:pt modelId="{1FF90B3C-54E9-4719-9E21-4ADF7CD9A525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ул. 2-я Вольская, д. 3, п. 5;</a:t>
          </a:r>
        </a:p>
      </dgm:t>
    </dgm:pt>
    <dgm:pt modelId="{44873EB1-01A2-4F06-9C28-6DABF4A60CE2}" type="parTrans" cxnId="{5A7CD461-800D-4E27-AC4C-0823228090CC}">
      <dgm:prSet/>
      <dgm:spPr/>
      <dgm:t>
        <a:bodyPr/>
        <a:lstStyle/>
        <a:p>
          <a:endParaRPr lang="ru-RU" sz="2000"/>
        </a:p>
      </dgm:t>
    </dgm:pt>
    <dgm:pt modelId="{72A57078-2624-47D9-B24C-F65823AF9261}" type="sibTrans" cxnId="{5A7CD461-800D-4E27-AC4C-0823228090CC}">
      <dgm:prSet/>
      <dgm:spPr/>
      <dgm:t>
        <a:bodyPr/>
        <a:lstStyle/>
        <a:p>
          <a:endParaRPr lang="ru-RU" sz="2000"/>
        </a:p>
      </dgm:t>
    </dgm:pt>
    <dgm:pt modelId="{786C7032-90F9-4213-8D59-DE518A45251F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ул. 2-я Вольская, д. 20, п. 1;</a:t>
          </a:r>
        </a:p>
      </dgm:t>
    </dgm:pt>
    <dgm:pt modelId="{CAC0DF42-1126-446E-BC61-26516553615A}" type="parTrans" cxnId="{CC3E217B-0157-4291-9319-1867B757DDD7}">
      <dgm:prSet/>
      <dgm:spPr/>
      <dgm:t>
        <a:bodyPr/>
        <a:lstStyle/>
        <a:p>
          <a:endParaRPr lang="ru-RU" sz="2000"/>
        </a:p>
      </dgm:t>
    </dgm:pt>
    <dgm:pt modelId="{9C429DC5-F0EE-4077-8D12-DA015DE244F6}" type="sibTrans" cxnId="{CC3E217B-0157-4291-9319-1867B757DDD7}">
      <dgm:prSet/>
      <dgm:spPr/>
      <dgm:t>
        <a:bodyPr/>
        <a:lstStyle/>
        <a:p>
          <a:endParaRPr lang="ru-RU" sz="2000"/>
        </a:p>
      </dgm:t>
    </dgm:pt>
    <dgm:pt modelId="{976985CA-B7BA-4E48-B732-8A986DDD689F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ул. Покровская, д. 39, п. 2;</a:t>
          </a:r>
        </a:p>
      </dgm:t>
    </dgm:pt>
    <dgm:pt modelId="{D2016C19-06F4-4925-8A4C-809A69073166}" type="parTrans" cxnId="{2DBA96F1-E071-4E8B-8797-8E174A746520}">
      <dgm:prSet/>
      <dgm:spPr/>
      <dgm:t>
        <a:bodyPr/>
        <a:lstStyle/>
        <a:p>
          <a:endParaRPr lang="ru-RU" sz="2000"/>
        </a:p>
      </dgm:t>
    </dgm:pt>
    <dgm:pt modelId="{AADA61A3-2976-475F-B2BE-A89E4411DE54}" type="sibTrans" cxnId="{2DBA96F1-E071-4E8B-8797-8E174A746520}">
      <dgm:prSet/>
      <dgm:spPr/>
      <dgm:t>
        <a:bodyPr/>
        <a:lstStyle/>
        <a:p>
          <a:endParaRPr lang="ru-RU" sz="2000"/>
        </a:p>
      </dgm:t>
    </dgm:pt>
    <dgm:pt modelId="{7565F614-E8CE-4F2B-A836-7AD3C02D6459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проспект Защитников Москвы, д. 5, п. 1.</a:t>
          </a:r>
        </a:p>
      </dgm:t>
    </dgm:pt>
    <dgm:pt modelId="{34987908-6E58-4484-B2D0-E9CBCB630F38}" type="parTrans" cxnId="{A2B57136-C4FA-42DB-A3B7-1EBC333FC21B}">
      <dgm:prSet/>
      <dgm:spPr/>
      <dgm:t>
        <a:bodyPr/>
        <a:lstStyle/>
        <a:p>
          <a:endParaRPr lang="ru-RU" sz="2000"/>
        </a:p>
      </dgm:t>
    </dgm:pt>
    <dgm:pt modelId="{051D7656-C138-45A0-900D-337FCF62757E}" type="sibTrans" cxnId="{A2B57136-C4FA-42DB-A3B7-1EBC333FC21B}">
      <dgm:prSet/>
      <dgm:spPr/>
      <dgm:t>
        <a:bodyPr/>
        <a:lstStyle/>
        <a:p>
          <a:endParaRPr lang="ru-RU" sz="2000"/>
        </a:p>
      </dgm:t>
    </dgm:pt>
    <dgm:pt modelId="{95AF2C83-5274-4132-A07A-9C891045B7FB}" type="pres">
      <dgm:prSet presAssocID="{35157286-8D40-4136-A80B-6B3A22576D6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2E46C6-8335-4DC9-B2EC-E5A5623D88B1}" type="pres">
      <dgm:prSet presAssocID="{F39E8533-BF17-4690-A28F-7C66E4ED1654}" presName="composite" presStyleCnt="0"/>
      <dgm:spPr/>
    </dgm:pt>
    <dgm:pt modelId="{FF3287EB-24FE-43C4-A608-B7B2B641DA0C}" type="pres">
      <dgm:prSet presAssocID="{F39E8533-BF17-4690-A28F-7C66E4ED1654}" presName="parentText" presStyleLbl="alignNode1" presStyleIdx="0" presStyleCnt="2">
        <dgm:presLayoutVars>
          <dgm:chMax val="1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E29D6EA8-B6BD-41F7-9BF5-C0DB000EA882}" type="pres">
      <dgm:prSet presAssocID="{F39E8533-BF17-4690-A28F-7C66E4ED1654}" presName="descendantText" presStyleLbl="alignAcc1" presStyleIdx="0" presStyleCnt="2" custLinFactNeighborY="26830">
        <dgm:presLayoutVars>
          <dgm:bulletEnabled val="1"/>
        </dgm:presLayoutVars>
      </dgm:prSet>
      <dgm:spPr>
        <a:xfrm rot="5400000">
          <a:off x="2978342" y="-6668"/>
          <a:ext cx="2329140" cy="3551068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F6FA38F0-0ED9-4D57-B8C6-65DD67E79337}" type="pres">
      <dgm:prSet presAssocID="{BF7F2B4C-8FE3-4AE3-B2D9-A01C8D02DB8F}" presName="sp" presStyleCnt="0"/>
      <dgm:spPr/>
    </dgm:pt>
    <dgm:pt modelId="{3562E5CF-0805-4809-B708-E7378C4B5B13}" type="pres">
      <dgm:prSet presAssocID="{50470888-536F-400C-A919-13E1E5E9874E}" presName="composite" presStyleCnt="0"/>
      <dgm:spPr/>
    </dgm:pt>
    <dgm:pt modelId="{C3E7B35D-7354-4D8A-847C-EEA988415A1C}" type="pres">
      <dgm:prSet presAssocID="{50470888-536F-400C-A919-13E1E5E9874E}" presName="parentText" presStyleLbl="alignNode1" presStyleIdx="1" presStyleCnt="2">
        <dgm:presLayoutVars>
          <dgm:chMax val="1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3922CE2D-04F5-4B66-9DBD-25F8C6E18744}" type="pres">
      <dgm:prSet presAssocID="{50470888-536F-400C-A919-13E1E5E9874E}" presName="descendantText" presStyleLbl="alignAcc1" presStyleIdx="1" presStyleCnt="2" custLinFactNeighborX="0" custLinFactNeighborY="26186">
        <dgm:presLayoutVars>
          <dgm:bulletEnabled val="1"/>
        </dgm:presLayoutVars>
      </dgm:prSet>
      <dgm:spPr>
        <a:xfrm rot="5400000">
          <a:off x="2978920" y="3235399"/>
          <a:ext cx="2327984" cy="3551068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2BF99AD8-6CAA-49E0-B398-58EF3799FFE3}" type="presOf" srcId="{35157286-8D40-4136-A80B-6B3A22576D6E}" destId="{95AF2C83-5274-4132-A07A-9C891045B7FB}" srcOrd="0" destOrd="0" presId="urn:microsoft.com/office/officeart/2005/8/layout/chevron2"/>
    <dgm:cxn modelId="{C16A5684-8B2A-4D7E-A20B-6EF1DA6A7D9D}" type="presOf" srcId="{BF4A839C-50C1-4901-82C4-2D760D36F395}" destId="{3922CE2D-04F5-4B66-9DBD-25F8C6E18744}" srcOrd="0" destOrd="0" presId="urn:microsoft.com/office/officeart/2005/8/layout/chevron2"/>
    <dgm:cxn modelId="{7002C047-60F3-4726-AF28-B615C389E1CE}" type="presOf" srcId="{F39E8533-BF17-4690-A28F-7C66E4ED1654}" destId="{FF3287EB-24FE-43C4-A608-B7B2B641DA0C}" srcOrd="0" destOrd="0" presId="urn:microsoft.com/office/officeart/2005/8/layout/chevron2"/>
    <dgm:cxn modelId="{E136ACD3-421D-4376-A6FD-9AFB66908632}" type="presOf" srcId="{50470888-536F-400C-A919-13E1E5E9874E}" destId="{C3E7B35D-7354-4D8A-847C-EEA988415A1C}" srcOrd="0" destOrd="0" presId="urn:microsoft.com/office/officeart/2005/8/layout/chevron2"/>
    <dgm:cxn modelId="{CC3E217B-0157-4291-9319-1867B757DDD7}" srcId="{50470888-536F-400C-A919-13E1E5E9874E}" destId="{786C7032-90F9-4213-8D59-DE518A45251F}" srcOrd="2" destOrd="0" parTransId="{CAC0DF42-1126-446E-BC61-26516553615A}" sibTransId="{9C429DC5-F0EE-4077-8D12-DA015DE244F6}"/>
    <dgm:cxn modelId="{B79ED66B-CFFB-4171-87C4-2D08B0328C46}" srcId="{50470888-536F-400C-A919-13E1E5E9874E}" destId="{BF4A839C-50C1-4901-82C4-2D760D36F395}" srcOrd="0" destOrd="0" parTransId="{84CE015E-4E4F-4A6D-A762-51CA29B20899}" sibTransId="{B99AB39C-FEB8-4AFB-B6D5-E7E58B41DD3A}"/>
    <dgm:cxn modelId="{2F48F240-8B5F-459B-9F37-19D8F3DCCB83}" type="presOf" srcId="{7565F614-E8CE-4F2B-A836-7AD3C02D6459}" destId="{3922CE2D-04F5-4B66-9DBD-25F8C6E18744}" srcOrd="0" destOrd="4" presId="urn:microsoft.com/office/officeart/2005/8/layout/chevron2"/>
    <dgm:cxn modelId="{5A7CD461-800D-4E27-AC4C-0823228090CC}" srcId="{50470888-536F-400C-A919-13E1E5E9874E}" destId="{1FF90B3C-54E9-4719-9E21-4ADF7CD9A525}" srcOrd="1" destOrd="0" parTransId="{44873EB1-01A2-4F06-9C28-6DABF4A60CE2}" sibTransId="{72A57078-2624-47D9-B24C-F65823AF9261}"/>
    <dgm:cxn modelId="{FC58A2EA-5246-400E-B5A7-8E76E0F94ACA}" type="presOf" srcId="{1FF90B3C-54E9-4719-9E21-4ADF7CD9A525}" destId="{3922CE2D-04F5-4B66-9DBD-25F8C6E18744}" srcOrd="0" destOrd="1" presId="urn:microsoft.com/office/officeart/2005/8/layout/chevron2"/>
    <dgm:cxn modelId="{70E7D8CC-58D2-4794-A9EB-C8B0523049F8}" type="presOf" srcId="{786C7032-90F9-4213-8D59-DE518A45251F}" destId="{3922CE2D-04F5-4B66-9DBD-25F8C6E18744}" srcOrd="0" destOrd="2" presId="urn:microsoft.com/office/officeart/2005/8/layout/chevron2"/>
    <dgm:cxn modelId="{72AECD7D-9C71-4E11-A841-C566035C7DED}" srcId="{F39E8533-BF17-4690-A28F-7C66E4ED1654}" destId="{50804F4D-F7BE-46A7-A82B-30BF460C3068}" srcOrd="0" destOrd="0" parTransId="{09304CAB-F391-45EE-B0C6-E130963EC369}" sibTransId="{375631A7-5060-4D76-AFA9-D2F26F0D404A}"/>
    <dgm:cxn modelId="{56954729-928F-4572-A46C-626AD0DC2AA2}" type="presOf" srcId="{976985CA-B7BA-4E48-B732-8A986DDD689F}" destId="{3922CE2D-04F5-4B66-9DBD-25F8C6E18744}" srcOrd="0" destOrd="3" presId="urn:microsoft.com/office/officeart/2005/8/layout/chevron2"/>
    <dgm:cxn modelId="{2DBA96F1-E071-4E8B-8797-8E174A746520}" srcId="{50470888-536F-400C-A919-13E1E5E9874E}" destId="{976985CA-B7BA-4E48-B732-8A986DDD689F}" srcOrd="3" destOrd="0" parTransId="{D2016C19-06F4-4925-8A4C-809A69073166}" sibTransId="{AADA61A3-2976-475F-B2BE-A89E4411DE54}"/>
    <dgm:cxn modelId="{88972AA4-3696-42D6-B906-6F57D807212E}" srcId="{35157286-8D40-4136-A80B-6B3A22576D6E}" destId="{F39E8533-BF17-4690-A28F-7C66E4ED1654}" srcOrd="0" destOrd="0" parTransId="{3D842F13-4404-4E41-A9E9-A2E2B90FBC57}" sibTransId="{BF7F2B4C-8FE3-4AE3-B2D9-A01C8D02DB8F}"/>
    <dgm:cxn modelId="{A2B57136-C4FA-42DB-A3B7-1EBC333FC21B}" srcId="{50470888-536F-400C-A919-13E1E5E9874E}" destId="{7565F614-E8CE-4F2B-A836-7AD3C02D6459}" srcOrd="4" destOrd="0" parTransId="{34987908-6E58-4484-B2D0-E9CBCB630F38}" sibTransId="{051D7656-C138-45A0-900D-337FCF62757E}"/>
    <dgm:cxn modelId="{E023EE8A-3F9D-46D5-B227-B1FA472D5CE3}" srcId="{35157286-8D40-4136-A80B-6B3A22576D6E}" destId="{50470888-536F-400C-A919-13E1E5E9874E}" srcOrd="1" destOrd="0" parTransId="{E50E9EBF-2E70-4256-9685-3940926E15DE}" sibTransId="{5A67F32D-33E2-4AE8-A588-A16BC2FB0EC0}"/>
    <dgm:cxn modelId="{EF6C0CD0-B832-45B8-8C6F-919D634768B7}" type="presOf" srcId="{50804F4D-F7BE-46A7-A82B-30BF460C3068}" destId="{E29D6EA8-B6BD-41F7-9BF5-C0DB000EA882}" srcOrd="0" destOrd="0" presId="urn:microsoft.com/office/officeart/2005/8/layout/chevron2"/>
    <dgm:cxn modelId="{54ABEEF8-1408-4C0B-9D60-43ADFC9F4FDF}" type="presParOf" srcId="{95AF2C83-5274-4132-A07A-9C891045B7FB}" destId="{B72E46C6-8335-4DC9-B2EC-E5A5623D88B1}" srcOrd="0" destOrd="0" presId="urn:microsoft.com/office/officeart/2005/8/layout/chevron2"/>
    <dgm:cxn modelId="{F0E7E4CB-C66F-43C0-AFE2-04CF0007D7EC}" type="presParOf" srcId="{B72E46C6-8335-4DC9-B2EC-E5A5623D88B1}" destId="{FF3287EB-24FE-43C4-A608-B7B2B641DA0C}" srcOrd="0" destOrd="0" presId="urn:microsoft.com/office/officeart/2005/8/layout/chevron2"/>
    <dgm:cxn modelId="{2BDD57F4-FE24-4114-ADB1-F2962263BA52}" type="presParOf" srcId="{B72E46C6-8335-4DC9-B2EC-E5A5623D88B1}" destId="{E29D6EA8-B6BD-41F7-9BF5-C0DB000EA882}" srcOrd="1" destOrd="0" presId="urn:microsoft.com/office/officeart/2005/8/layout/chevron2"/>
    <dgm:cxn modelId="{D0E1E452-ABF9-4CB9-A376-D5C5DFFB9AA2}" type="presParOf" srcId="{95AF2C83-5274-4132-A07A-9C891045B7FB}" destId="{F6FA38F0-0ED9-4D57-B8C6-65DD67E79337}" srcOrd="1" destOrd="0" presId="urn:microsoft.com/office/officeart/2005/8/layout/chevron2"/>
    <dgm:cxn modelId="{4DCB6185-0762-4086-ADCF-C21958E3461C}" type="presParOf" srcId="{95AF2C83-5274-4132-A07A-9C891045B7FB}" destId="{3562E5CF-0805-4809-B708-E7378C4B5B13}" srcOrd="2" destOrd="0" presId="urn:microsoft.com/office/officeart/2005/8/layout/chevron2"/>
    <dgm:cxn modelId="{123BE2CA-5823-48E3-B462-0E63E1A76AD0}" type="presParOf" srcId="{3562E5CF-0805-4809-B708-E7378C4B5B13}" destId="{C3E7B35D-7354-4D8A-847C-EEA988415A1C}" srcOrd="0" destOrd="0" presId="urn:microsoft.com/office/officeart/2005/8/layout/chevron2"/>
    <dgm:cxn modelId="{92637817-4829-4E5D-A5F9-985C8188CD0B}" type="presParOf" srcId="{3562E5CF-0805-4809-B708-E7378C4B5B13}" destId="{3922CE2D-04F5-4B66-9DBD-25F8C6E1874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F4B0C366-CD12-4E0E-9E41-377BA00C649B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DE8CCC-5919-437B-B542-0CD86C380410}">
      <dgm:prSet phldrT="[Текст]"/>
      <dgm:spPr/>
      <dgm:t>
        <a:bodyPr/>
        <a:lstStyle/>
        <a:p>
          <a:pPr algn="just"/>
          <a:r>
            <a:rPr lang="ru-RU" dirty="0"/>
            <a:t>В 2021 году проведено </a:t>
          </a:r>
          <a:r>
            <a:rPr lang="ru-RU" b="1" dirty="0"/>
            <a:t>17 заседаний </a:t>
          </a:r>
          <a:r>
            <a:rPr lang="ru-RU" dirty="0" err="1"/>
            <a:t>КЧСиПБ</a:t>
          </a:r>
          <a:r>
            <a:rPr lang="ru-RU" dirty="0"/>
            <a:t>.</a:t>
          </a:r>
        </a:p>
      </dgm:t>
    </dgm:pt>
    <dgm:pt modelId="{65776601-D362-49F1-AA9A-55B759B088CA}" type="parTrans" cxnId="{A5DC82BD-A177-42C7-BC45-911292FB50EF}">
      <dgm:prSet/>
      <dgm:spPr/>
      <dgm:t>
        <a:bodyPr/>
        <a:lstStyle/>
        <a:p>
          <a:pPr algn="just"/>
          <a:endParaRPr lang="ru-RU"/>
        </a:p>
      </dgm:t>
    </dgm:pt>
    <dgm:pt modelId="{215AD617-CD72-4EF4-8987-880FBB7E0946}" type="sibTrans" cxnId="{A5DC82BD-A177-42C7-BC45-911292FB50EF}">
      <dgm:prSet/>
      <dgm:spPr/>
      <dgm:t>
        <a:bodyPr/>
        <a:lstStyle/>
        <a:p>
          <a:pPr algn="just"/>
          <a:endParaRPr lang="ru-RU"/>
        </a:p>
      </dgm:t>
    </dgm:pt>
    <dgm:pt modelId="{DB64002F-A2D6-41D3-AAA6-59868E63C472}">
      <dgm:prSet phldrT="[Текст]"/>
      <dgm:spPr/>
      <dgm:t>
        <a:bodyPr/>
        <a:lstStyle/>
        <a:p>
          <a:pPr algn="just"/>
          <a:r>
            <a:rPr lang="ru-RU" dirty="0"/>
            <a:t>На территории района организован учебно-консультационный пункт для подготовки неработающего населения в области гражданской обороны и защиты от чрезвычайных ситуаций по адресу:</a:t>
          </a:r>
          <a:r>
            <a:rPr lang="ru-RU" b="1" dirty="0"/>
            <a:t> ул. Некрасовская, д. 7. </a:t>
          </a:r>
        </a:p>
      </dgm:t>
    </dgm:pt>
    <dgm:pt modelId="{9C10CD59-EA92-4C03-8BE5-22A9D54B9219}" type="parTrans" cxnId="{A51574B1-975C-40D5-9BDB-835C1638C37A}">
      <dgm:prSet/>
      <dgm:spPr/>
      <dgm:t>
        <a:bodyPr/>
        <a:lstStyle/>
        <a:p>
          <a:pPr algn="just"/>
          <a:endParaRPr lang="ru-RU"/>
        </a:p>
      </dgm:t>
    </dgm:pt>
    <dgm:pt modelId="{755A34C2-5538-4F93-81B6-083EBDFE805D}" type="sibTrans" cxnId="{A51574B1-975C-40D5-9BDB-835C1638C37A}">
      <dgm:prSet/>
      <dgm:spPr/>
      <dgm:t>
        <a:bodyPr/>
        <a:lstStyle/>
        <a:p>
          <a:pPr algn="just"/>
          <a:endParaRPr lang="ru-RU"/>
        </a:p>
      </dgm:t>
    </dgm:pt>
    <dgm:pt modelId="{29CACEDA-4C40-441E-822C-0F700A61F075}">
      <dgm:prSet phldrT="[Текст]"/>
      <dgm:spPr/>
      <dgm:t>
        <a:bodyPr/>
        <a:lstStyle/>
        <a:p>
          <a:pPr algn="just"/>
          <a:r>
            <a:rPr lang="ru-RU" dirty="0"/>
            <a:t>Проведены </a:t>
          </a:r>
          <a:r>
            <a:rPr lang="ru-RU" b="1" dirty="0"/>
            <a:t>2 штабные </a:t>
          </a:r>
          <a:r>
            <a:rPr lang="ru-RU" b="1" i="0" dirty="0"/>
            <a:t>тренировки</a:t>
          </a:r>
          <a:r>
            <a:rPr lang="ru-RU" dirty="0"/>
            <a:t> в области гражданской обороны на территории района </a:t>
          </a:r>
          <a:r>
            <a:rPr lang="ru-RU" dirty="0" err="1"/>
            <a:t>Некрасовка</a:t>
          </a:r>
          <a:r>
            <a:rPr lang="ru-RU" dirty="0"/>
            <a:t>.</a:t>
          </a:r>
        </a:p>
      </dgm:t>
    </dgm:pt>
    <dgm:pt modelId="{572E6BA4-0851-4089-BD18-E74D4229E472}" type="parTrans" cxnId="{A7C21EF1-62BA-4776-8444-B0ACCE619045}">
      <dgm:prSet/>
      <dgm:spPr/>
      <dgm:t>
        <a:bodyPr/>
        <a:lstStyle/>
        <a:p>
          <a:pPr algn="just"/>
          <a:endParaRPr lang="ru-RU"/>
        </a:p>
      </dgm:t>
    </dgm:pt>
    <dgm:pt modelId="{9B89EE0A-AE88-4A9B-A7DA-7625FFD70179}" type="sibTrans" cxnId="{A7C21EF1-62BA-4776-8444-B0ACCE619045}">
      <dgm:prSet/>
      <dgm:spPr/>
      <dgm:t>
        <a:bodyPr/>
        <a:lstStyle/>
        <a:p>
          <a:pPr algn="just"/>
          <a:endParaRPr lang="ru-RU"/>
        </a:p>
      </dgm:t>
    </dgm:pt>
    <dgm:pt modelId="{03761A2F-7A9D-46EE-B247-F6424C931179}">
      <dgm:prSet phldrT="[Текст]"/>
      <dgm:spPr/>
      <dgm:t>
        <a:bodyPr/>
        <a:lstStyle/>
        <a:p>
          <a:pPr algn="just"/>
          <a:r>
            <a:rPr lang="ru-RU" dirty="0"/>
            <a:t>Проведена отработка вопросов организации управления, проверка готовности органов управления к действиям по выполнению мероприятий по гражданской обороне. </a:t>
          </a:r>
        </a:p>
      </dgm:t>
    </dgm:pt>
    <dgm:pt modelId="{6A17D248-3E0D-4A64-BEC3-527CC6916BAF}" type="parTrans" cxnId="{BC604A0B-721E-4C3A-9B1F-4B718433F695}">
      <dgm:prSet/>
      <dgm:spPr/>
      <dgm:t>
        <a:bodyPr/>
        <a:lstStyle/>
        <a:p>
          <a:pPr algn="just"/>
          <a:endParaRPr lang="ru-RU"/>
        </a:p>
      </dgm:t>
    </dgm:pt>
    <dgm:pt modelId="{5E48F7BC-5149-46D0-8362-D82EE8A46735}" type="sibTrans" cxnId="{BC604A0B-721E-4C3A-9B1F-4B718433F695}">
      <dgm:prSet/>
      <dgm:spPr/>
      <dgm:t>
        <a:bodyPr/>
        <a:lstStyle/>
        <a:p>
          <a:pPr algn="just"/>
          <a:endParaRPr lang="ru-RU"/>
        </a:p>
      </dgm:t>
    </dgm:pt>
    <dgm:pt modelId="{3A1559E0-BB00-432C-88F4-C86F3CC88B97}">
      <dgm:prSet phldrT="[Текст]"/>
      <dgm:spPr/>
      <dgm:t>
        <a:bodyPr/>
        <a:lstStyle/>
        <a:p>
          <a:pPr algn="just"/>
          <a:r>
            <a:rPr lang="ru-RU" dirty="0"/>
            <a:t>Совершенствование практических навыков руководителей и органов исполнительной власти, уполномоченных на решение задач в области гражданской обороны.</a:t>
          </a:r>
        </a:p>
      </dgm:t>
    </dgm:pt>
    <dgm:pt modelId="{7BA76715-2775-48C4-99E6-270FD91DFCC2}" type="parTrans" cxnId="{069469EE-263F-45B1-ADC3-CE3173B0A894}">
      <dgm:prSet/>
      <dgm:spPr/>
      <dgm:t>
        <a:bodyPr/>
        <a:lstStyle/>
        <a:p>
          <a:pPr algn="just"/>
          <a:endParaRPr lang="ru-RU"/>
        </a:p>
      </dgm:t>
    </dgm:pt>
    <dgm:pt modelId="{EC4ABC9B-0A36-4F6B-8600-1C13C5EF1FA3}" type="sibTrans" cxnId="{069469EE-263F-45B1-ADC3-CE3173B0A894}">
      <dgm:prSet/>
      <dgm:spPr/>
      <dgm:t>
        <a:bodyPr/>
        <a:lstStyle/>
        <a:p>
          <a:pPr algn="just"/>
          <a:endParaRPr lang="ru-RU"/>
        </a:p>
      </dgm:t>
    </dgm:pt>
    <dgm:pt modelId="{7F2DA6C2-A4AA-4D08-85A0-A6FC34706413}">
      <dgm:prSet phldrT="[Текст]"/>
      <dgm:spPr/>
      <dgm:t>
        <a:bodyPr/>
        <a:lstStyle/>
        <a:p>
          <a:pPr algn="just"/>
          <a:r>
            <a:rPr lang="ru-RU"/>
            <a:t>Проверка </a:t>
          </a:r>
          <a:r>
            <a:rPr lang="ru-RU" dirty="0"/>
            <a:t>функциональной готовности органов исполнительной власти. </a:t>
          </a:r>
        </a:p>
      </dgm:t>
    </dgm:pt>
    <dgm:pt modelId="{D1D4A100-88FC-4B8D-8386-2F721396E7F4}" type="parTrans" cxnId="{BE1B51DA-5D85-4AD4-9FF2-CDF365AFBE53}">
      <dgm:prSet/>
      <dgm:spPr/>
      <dgm:t>
        <a:bodyPr/>
        <a:lstStyle/>
        <a:p>
          <a:pPr algn="just"/>
          <a:endParaRPr lang="ru-RU"/>
        </a:p>
      </dgm:t>
    </dgm:pt>
    <dgm:pt modelId="{599437CD-5EBE-468D-9853-F4144A0E66B7}" type="sibTrans" cxnId="{BE1B51DA-5D85-4AD4-9FF2-CDF365AFBE53}">
      <dgm:prSet/>
      <dgm:spPr/>
      <dgm:t>
        <a:bodyPr/>
        <a:lstStyle/>
        <a:p>
          <a:pPr algn="just"/>
          <a:endParaRPr lang="ru-RU"/>
        </a:p>
      </dgm:t>
    </dgm:pt>
    <dgm:pt modelId="{24B29D0A-77BF-4563-A8B3-D70522B26758}">
      <dgm:prSet phldrT="[Текст]"/>
      <dgm:spPr/>
      <dgm:t>
        <a:bodyPr/>
        <a:lstStyle/>
        <a:p>
          <a:pPr algn="just"/>
          <a:r>
            <a:rPr lang="ru-RU" b="0" dirty="0"/>
            <a:t>На территории района отсутствуют защитные сооружения гражданской обороны жилого сектора.</a:t>
          </a:r>
        </a:p>
      </dgm:t>
    </dgm:pt>
    <dgm:pt modelId="{CDB1280F-968C-4CD1-9399-580477C20697}" type="parTrans" cxnId="{A5582423-A90C-4DF6-9973-F0CAD14D93B1}">
      <dgm:prSet/>
      <dgm:spPr/>
      <dgm:t>
        <a:bodyPr/>
        <a:lstStyle/>
        <a:p>
          <a:pPr algn="just"/>
          <a:endParaRPr lang="ru-RU"/>
        </a:p>
      </dgm:t>
    </dgm:pt>
    <dgm:pt modelId="{519E653D-42F6-47DB-BD37-76FFE9B9568F}" type="sibTrans" cxnId="{A5582423-A90C-4DF6-9973-F0CAD14D93B1}">
      <dgm:prSet/>
      <dgm:spPr/>
      <dgm:t>
        <a:bodyPr/>
        <a:lstStyle/>
        <a:p>
          <a:pPr algn="just"/>
          <a:endParaRPr lang="ru-RU"/>
        </a:p>
      </dgm:t>
    </dgm:pt>
    <dgm:pt modelId="{F3A4822C-F790-493D-8299-9F2A723BF769}" type="pres">
      <dgm:prSet presAssocID="{F4B0C366-CD12-4E0E-9E41-377BA00C649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C5739A3-FCE7-4ABA-BF4A-C8B3A523449A}" type="pres">
      <dgm:prSet presAssocID="{38DE8CCC-5919-437B-B542-0CD86C380410}" presName="thickLine" presStyleLbl="alignNode1" presStyleIdx="0" presStyleCnt="1"/>
      <dgm:spPr/>
    </dgm:pt>
    <dgm:pt modelId="{0CAE9E60-7AF6-41A6-9839-4F773F376996}" type="pres">
      <dgm:prSet presAssocID="{38DE8CCC-5919-437B-B542-0CD86C380410}" presName="horz1" presStyleCnt="0"/>
      <dgm:spPr/>
    </dgm:pt>
    <dgm:pt modelId="{29B958C3-9415-4792-AB85-05F79B6D7F8B}" type="pres">
      <dgm:prSet presAssocID="{38DE8CCC-5919-437B-B542-0CD86C380410}" presName="tx1" presStyleLbl="revTx" presStyleIdx="0" presStyleCnt="7" custScaleX="135066"/>
      <dgm:spPr/>
      <dgm:t>
        <a:bodyPr/>
        <a:lstStyle/>
        <a:p>
          <a:endParaRPr lang="ru-RU"/>
        </a:p>
      </dgm:t>
    </dgm:pt>
    <dgm:pt modelId="{80722D73-ABE2-41F5-A0D1-E320E28E5480}" type="pres">
      <dgm:prSet presAssocID="{38DE8CCC-5919-437B-B542-0CD86C380410}" presName="vert1" presStyleCnt="0"/>
      <dgm:spPr/>
    </dgm:pt>
    <dgm:pt modelId="{547C003D-798B-49A7-8554-DB7079101EF7}" type="pres">
      <dgm:prSet presAssocID="{24B29D0A-77BF-4563-A8B3-D70522B26758}" presName="vertSpace2a" presStyleCnt="0"/>
      <dgm:spPr/>
    </dgm:pt>
    <dgm:pt modelId="{B94C2323-E894-4A59-95E7-29AFAED4CC36}" type="pres">
      <dgm:prSet presAssocID="{24B29D0A-77BF-4563-A8B3-D70522B26758}" presName="horz2" presStyleCnt="0"/>
      <dgm:spPr/>
    </dgm:pt>
    <dgm:pt modelId="{C2788EE8-B70D-413C-BAB4-244C5BB4755E}" type="pres">
      <dgm:prSet presAssocID="{24B29D0A-77BF-4563-A8B3-D70522B26758}" presName="horzSpace2" presStyleCnt="0"/>
      <dgm:spPr/>
    </dgm:pt>
    <dgm:pt modelId="{BEB7171E-8B83-4410-9549-E6B6CFE8BB2A}" type="pres">
      <dgm:prSet presAssocID="{24B29D0A-77BF-4563-A8B3-D70522B26758}" presName="tx2" presStyleLbl="revTx" presStyleIdx="1" presStyleCnt="7"/>
      <dgm:spPr/>
      <dgm:t>
        <a:bodyPr/>
        <a:lstStyle/>
        <a:p>
          <a:endParaRPr lang="ru-RU"/>
        </a:p>
      </dgm:t>
    </dgm:pt>
    <dgm:pt modelId="{F5D2A587-C6BF-4FDD-AF50-5961B1BC5E76}" type="pres">
      <dgm:prSet presAssocID="{24B29D0A-77BF-4563-A8B3-D70522B26758}" presName="vert2" presStyleCnt="0"/>
      <dgm:spPr/>
    </dgm:pt>
    <dgm:pt modelId="{84D6EE2A-A9C5-4769-BF65-28BF4292B064}" type="pres">
      <dgm:prSet presAssocID="{24B29D0A-77BF-4563-A8B3-D70522B26758}" presName="thinLine2b" presStyleLbl="callout" presStyleIdx="0" presStyleCnt="6"/>
      <dgm:spPr/>
    </dgm:pt>
    <dgm:pt modelId="{52C9C5F7-1FF3-4B02-9F88-2C41A75862D2}" type="pres">
      <dgm:prSet presAssocID="{24B29D0A-77BF-4563-A8B3-D70522B26758}" presName="vertSpace2b" presStyleCnt="0"/>
      <dgm:spPr/>
    </dgm:pt>
    <dgm:pt modelId="{91FC1CC7-4D4A-46E0-BAB7-FEA6B38BBDEF}" type="pres">
      <dgm:prSet presAssocID="{DB64002F-A2D6-41D3-AAA6-59868E63C472}" presName="horz2" presStyleCnt="0"/>
      <dgm:spPr/>
    </dgm:pt>
    <dgm:pt modelId="{520A160E-995B-44EB-9011-DF7F6C8A0322}" type="pres">
      <dgm:prSet presAssocID="{DB64002F-A2D6-41D3-AAA6-59868E63C472}" presName="horzSpace2" presStyleCnt="0"/>
      <dgm:spPr/>
    </dgm:pt>
    <dgm:pt modelId="{0DA650AF-A8ED-466A-8132-C3DB89BE3B6D}" type="pres">
      <dgm:prSet presAssocID="{DB64002F-A2D6-41D3-AAA6-59868E63C472}" presName="tx2" presStyleLbl="revTx" presStyleIdx="2" presStyleCnt="7"/>
      <dgm:spPr/>
      <dgm:t>
        <a:bodyPr/>
        <a:lstStyle/>
        <a:p>
          <a:endParaRPr lang="ru-RU"/>
        </a:p>
      </dgm:t>
    </dgm:pt>
    <dgm:pt modelId="{5631E5EA-8314-4EEF-925A-0D2DDE41CCF6}" type="pres">
      <dgm:prSet presAssocID="{DB64002F-A2D6-41D3-AAA6-59868E63C472}" presName="vert2" presStyleCnt="0"/>
      <dgm:spPr/>
    </dgm:pt>
    <dgm:pt modelId="{3D4B265B-91FE-4E8D-A8EB-53991D9E23FB}" type="pres">
      <dgm:prSet presAssocID="{DB64002F-A2D6-41D3-AAA6-59868E63C472}" presName="thinLine2b" presStyleLbl="callout" presStyleIdx="1" presStyleCnt="6"/>
      <dgm:spPr/>
    </dgm:pt>
    <dgm:pt modelId="{CF53B5B2-2693-4A51-B801-1D23A3E04CB4}" type="pres">
      <dgm:prSet presAssocID="{DB64002F-A2D6-41D3-AAA6-59868E63C472}" presName="vertSpace2b" presStyleCnt="0"/>
      <dgm:spPr/>
    </dgm:pt>
    <dgm:pt modelId="{FA04546A-75BB-472A-8475-B4101F879C42}" type="pres">
      <dgm:prSet presAssocID="{29CACEDA-4C40-441E-822C-0F700A61F075}" presName="horz2" presStyleCnt="0"/>
      <dgm:spPr/>
    </dgm:pt>
    <dgm:pt modelId="{D187D46D-731E-4A2C-83E5-45D228A969C9}" type="pres">
      <dgm:prSet presAssocID="{29CACEDA-4C40-441E-822C-0F700A61F075}" presName="horzSpace2" presStyleCnt="0"/>
      <dgm:spPr/>
    </dgm:pt>
    <dgm:pt modelId="{1E19CEA3-B42E-46E6-B912-4EA3379090BD}" type="pres">
      <dgm:prSet presAssocID="{29CACEDA-4C40-441E-822C-0F700A61F075}" presName="tx2" presStyleLbl="revTx" presStyleIdx="3" presStyleCnt="7"/>
      <dgm:spPr/>
      <dgm:t>
        <a:bodyPr/>
        <a:lstStyle/>
        <a:p>
          <a:endParaRPr lang="ru-RU"/>
        </a:p>
      </dgm:t>
    </dgm:pt>
    <dgm:pt modelId="{3BE709D0-7981-461C-948D-0114D3F456D6}" type="pres">
      <dgm:prSet presAssocID="{29CACEDA-4C40-441E-822C-0F700A61F075}" presName="vert2" presStyleCnt="0"/>
      <dgm:spPr/>
    </dgm:pt>
    <dgm:pt modelId="{1485D492-84D8-4BCE-84C3-FD35EA783BAD}" type="pres">
      <dgm:prSet presAssocID="{29CACEDA-4C40-441E-822C-0F700A61F075}" presName="thinLine2b" presStyleLbl="callout" presStyleIdx="2" presStyleCnt="6"/>
      <dgm:spPr/>
    </dgm:pt>
    <dgm:pt modelId="{E0D1FDCF-502A-4A9A-BA5E-5EF7BE725E5B}" type="pres">
      <dgm:prSet presAssocID="{29CACEDA-4C40-441E-822C-0F700A61F075}" presName="vertSpace2b" presStyleCnt="0"/>
      <dgm:spPr/>
    </dgm:pt>
    <dgm:pt modelId="{BDE22F99-3690-4CEF-9073-AED5F5F38916}" type="pres">
      <dgm:prSet presAssocID="{03761A2F-7A9D-46EE-B247-F6424C931179}" presName="horz2" presStyleCnt="0"/>
      <dgm:spPr/>
    </dgm:pt>
    <dgm:pt modelId="{9519F57E-2534-4759-904F-D3F52CD56E06}" type="pres">
      <dgm:prSet presAssocID="{03761A2F-7A9D-46EE-B247-F6424C931179}" presName="horzSpace2" presStyleCnt="0"/>
      <dgm:spPr/>
    </dgm:pt>
    <dgm:pt modelId="{B53A8554-0ABE-41C8-AC70-405DBB65216E}" type="pres">
      <dgm:prSet presAssocID="{03761A2F-7A9D-46EE-B247-F6424C931179}" presName="tx2" presStyleLbl="revTx" presStyleIdx="4" presStyleCnt="7"/>
      <dgm:spPr/>
      <dgm:t>
        <a:bodyPr/>
        <a:lstStyle/>
        <a:p>
          <a:endParaRPr lang="ru-RU"/>
        </a:p>
      </dgm:t>
    </dgm:pt>
    <dgm:pt modelId="{0D36C41A-29D8-4290-910A-D8094E7D847E}" type="pres">
      <dgm:prSet presAssocID="{03761A2F-7A9D-46EE-B247-F6424C931179}" presName="vert2" presStyleCnt="0"/>
      <dgm:spPr/>
    </dgm:pt>
    <dgm:pt modelId="{14CD9998-81F5-4B11-B168-92B9E1CDA7BD}" type="pres">
      <dgm:prSet presAssocID="{03761A2F-7A9D-46EE-B247-F6424C931179}" presName="thinLine2b" presStyleLbl="callout" presStyleIdx="3" presStyleCnt="6"/>
      <dgm:spPr/>
    </dgm:pt>
    <dgm:pt modelId="{F299C0DE-3BCC-4DC1-92C2-C6FA448247E2}" type="pres">
      <dgm:prSet presAssocID="{03761A2F-7A9D-46EE-B247-F6424C931179}" presName="vertSpace2b" presStyleCnt="0"/>
      <dgm:spPr/>
    </dgm:pt>
    <dgm:pt modelId="{49EB549A-BB8C-42AE-9D4A-2ABB468477DE}" type="pres">
      <dgm:prSet presAssocID="{3A1559E0-BB00-432C-88F4-C86F3CC88B97}" presName="horz2" presStyleCnt="0"/>
      <dgm:spPr/>
    </dgm:pt>
    <dgm:pt modelId="{E63DC31F-1932-4DA4-9373-FD18A61DE81C}" type="pres">
      <dgm:prSet presAssocID="{3A1559E0-BB00-432C-88F4-C86F3CC88B97}" presName="horzSpace2" presStyleCnt="0"/>
      <dgm:spPr/>
    </dgm:pt>
    <dgm:pt modelId="{CF734DE9-9415-486B-A6A7-2BB97982160A}" type="pres">
      <dgm:prSet presAssocID="{3A1559E0-BB00-432C-88F4-C86F3CC88B97}" presName="tx2" presStyleLbl="revTx" presStyleIdx="5" presStyleCnt="7"/>
      <dgm:spPr/>
      <dgm:t>
        <a:bodyPr/>
        <a:lstStyle/>
        <a:p>
          <a:endParaRPr lang="ru-RU"/>
        </a:p>
      </dgm:t>
    </dgm:pt>
    <dgm:pt modelId="{7A4D0DA4-F70A-4366-A690-F596B3FC2B4B}" type="pres">
      <dgm:prSet presAssocID="{3A1559E0-BB00-432C-88F4-C86F3CC88B97}" presName="vert2" presStyleCnt="0"/>
      <dgm:spPr/>
    </dgm:pt>
    <dgm:pt modelId="{343638B0-134C-4D12-9520-020D262CF943}" type="pres">
      <dgm:prSet presAssocID="{3A1559E0-BB00-432C-88F4-C86F3CC88B97}" presName="thinLine2b" presStyleLbl="callout" presStyleIdx="4" presStyleCnt="6"/>
      <dgm:spPr/>
    </dgm:pt>
    <dgm:pt modelId="{6133D326-C76C-4995-B688-EE5ECE249664}" type="pres">
      <dgm:prSet presAssocID="{3A1559E0-BB00-432C-88F4-C86F3CC88B97}" presName="vertSpace2b" presStyleCnt="0"/>
      <dgm:spPr/>
    </dgm:pt>
    <dgm:pt modelId="{9B0CFB70-B93A-4542-955A-C5DAC7E8DE56}" type="pres">
      <dgm:prSet presAssocID="{7F2DA6C2-A4AA-4D08-85A0-A6FC34706413}" presName="horz2" presStyleCnt="0"/>
      <dgm:spPr/>
    </dgm:pt>
    <dgm:pt modelId="{2EA52F79-D42D-4B13-966D-496EC158B399}" type="pres">
      <dgm:prSet presAssocID="{7F2DA6C2-A4AA-4D08-85A0-A6FC34706413}" presName="horzSpace2" presStyleCnt="0"/>
      <dgm:spPr/>
    </dgm:pt>
    <dgm:pt modelId="{524714BA-77F5-4A05-A75F-CCE504C90F9C}" type="pres">
      <dgm:prSet presAssocID="{7F2DA6C2-A4AA-4D08-85A0-A6FC34706413}" presName="tx2" presStyleLbl="revTx" presStyleIdx="6" presStyleCnt="7"/>
      <dgm:spPr/>
      <dgm:t>
        <a:bodyPr/>
        <a:lstStyle/>
        <a:p>
          <a:endParaRPr lang="ru-RU"/>
        </a:p>
      </dgm:t>
    </dgm:pt>
    <dgm:pt modelId="{5E242C18-3578-4C3F-BD78-E3043656BA23}" type="pres">
      <dgm:prSet presAssocID="{7F2DA6C2-A4AA-4D08-85A0-A6FC34706413}" presName="vert2" presStyleCnt="0"/>
      <dgm:spPr/>
    </dgm:pt>
    <dgm:pt modelId="{2A722462-4739-402F-9408-CA8879C53817}" type="pres">
      <dgm:prSet presAssocID="{7F2DA6C2-A4AA-4D08-85A0-A6FC34706413}" presName="thinLine2b" presStyleLbl="callout" presStyleIdx="5" presStyleCnt="6"/>
      <dgm:spPr/>
    </dgm:pt>
    <dgm:pt modelId="{0BD152A1-584A-486A-9979-655E58DD2C02}" type="pres">
      <dgm:prSet presAssocID="{7F2DA6C2-A4AA-4D08-85A0-A6FC34706413}" presName="vertSpace2b" presStyleCnt="0"/>
      <dgm:spPr/>
    </dgm:pt>
  </dgm:ptLst>
  <dgm:cxnLst>
    <dgm:cxn modelId="{B6744A2F-1142-4491-983C-504DFCFC8E1A}" type="presOf" srcId="{F4B0C366-CD12-4E0E-9E41-377BA00C649B}" destId="{F3A4822C-F790-493D-8299-9F2A723BF769}" srcOrd="0" destOrd="0" presId="urn:microsoft.com/office/officeart/2008/layout/LinedList"/>
    <dgm:cxn modelId="{75D51080-A02E-4CFF-BB84-B0415D22CDB6}" type="presOf" srcId="{3A1559E0-BB00-432C-88F4-C86F3CC88B97}" destId="{CF734DE9-9415-486B-A6A7-2BB97982160A}" srcOrd="0" destOrd="0" presId="urn:microsoft.com/office/officeart/2008/layout/LinedList"/>
    <dgm:cxn modelId="{069469EE-263F-45B1-ADC3-CE3173B0A894}" srcId="{38DE8CCC-5919-437B-B542-0CD86C380410}" destId="{3A1559E0-BB00-432C-88F4-C86F3CC88B97}" srcOrd="4" destOrd="0" parTransId="{7BA76715-2775-48C4-99E6-270FD91DFCC2}" sibTransId="{EC4ABC9B-0A36-4F6B-8600-1C13C5EF1FA3}"/>
    <dgm:cxn modelId="{A7C21EF1-62BA-4776-8444-B0ACCE619045}" srcId="{38DE8CCC-5919-437B-B542-0CD86C380410}" destId="{29CACEDA-4C40-441E-822C-0F700A61F075}" srcOrd="2" destOrd="0" parTransId="{572E6BA4-0851-4089-BD18-E74D4229E472}" sibTransId="{9B89EE0A-AE88-4A9B-A7DA-7625FFD70179}"/>
    <dgm:cxn modelId="{4DA881E6-8191-4053-A6ED-0DF289D29DBF}" type="presOf" srcId="{7F2DA6C2-A4AA-4D08-85A0-A6FC34706413}" destId="{524714BA-77F5-4A05-A75F-CCE504C90F9C}" srcOrd="0" destOrd="0" presId="urn:microsoft.com/office/officeart/2008/layout/LinedList"/>
    <dgm:cxn modelId="{A51574B1-975C-40D5-9BDB-835C1638C37A}" srcId="{38DE8CCC-5919-437B-B542-0CD86C380410}" destId="{DB64002F-A2D6-41D3-AAA6-59868E63C472}" srcOrd="1" destOrd="0" parTransId="{9C10CD59-EA92-4C03-8BE5-22A9D54B9219}" sibTransId="{755A34C2-5538-4F93-81B6-083EBDFE805D}"/>
    <dgm:cxn modelId="{A5DC82BD-A177-42C7-BC45-911292FB50EF}" srcId="{F4B0C366-CD12-4E0E-9E41-377BA00C649B}" destId="{38DE8CCC-5919-437B-B542-0CD86C380410}" srcOrd="0" destOrd="0" parTransId="{65776601-D362-49F1-AA9A-55B759B088CA}" sibTransId="{215AD617-CD72-4EF4-8987-880FBB7E0946}"/>
    <dgm:cxn modelId="{BE1B51DA-5D85-4AD4-9FF2-CDF365AFBE53}" srcId="{38DE8CCC-5919-437B-B542-0CD86C380410}" destId="{7F2DA6C2-A4AA-4D08-85A0-A6FC34706413}" srcOrd="5" destOrd="0" parTransId="{D1D4A100-88FC-4B8D-8386-2F721396E7F4}" sibTransId="{599437CD-5EBE-468D-9853-F4144A0E66B7}"/>
    <dgm:cxn modelId="{FF8D6F08-1AD3-4B53-B808-D3BA52D80018}" type="presOf" srcId="{24B29D0A-77BF-4563-A8B3-D70522B26758}" destId="{BEB7171E-8B83-4410-9549-E6B6CFE8BB2A}" srcOrd="0" destOrd="0" presId="urn:microsoft.com/office/officeart/2008/layout/LinedList"/>
    <dgm:cxn modelId="{BC604A0B-721E-4C3A-9B1F-4B718433F695}" srcId="{38DE8CCC-5919-437B-B542-0CD86C380410}" destId="{03761A2F-7A9D-46EE-B247-F6424C931179}" srcOrd="3" destOrd="0" parTransId="{6A17D248-3E0D-4A64-BEC3-527CC6916BAF}" sibTransId="{5E48F7BC-5149-46D0-8362-D82EE8A46735}"/>
    <dgm:cxn modelId="{9DBF1D36-43F0-440E-B317-A4CC233E78E4}" type="presOf" srcId="{DB64002F-A2D6-41D3-AAA6-59868E63C472}" destId="{0DA650AF-A8ED-466A-8132-C3DB89BE3B6D}" srcOrd="0" destOrd="0" presId="urn:microsoft.com/office/officeart/2008/layout/LinedList"/>
    <dgm:cxn modelId="{4B0E6577-32D5-43F9-A3AA-8415F55093E7}" type="presOf" srcId="{29CACEDA-4C40-441E-822C-0F700A61F075}" destId="{1E19CEA3-B42E-46E6-B912-4EA3379090BD}" srcOrd="0" destOrd="0" presId="urn:microsoft.com/office/officeart/2008/layout/LinedList"/>
    <dgm:cxn modelId="{A5582423-A90C-4DF6-9973-F0CAD14D93B1}" srcId="{38DE8CCC-5919-437B-B542-0CD86C380410}" destId="{24B29D0A-77BF-4563-A8B3-D70522B26758}" srcOrd="0" destOrd="0" parTransId="{CDB1280F-968C-4CD1-9399-580477C20697}" sibTransId="{519E653D-42F6-47DB-BD37-76FFE9B9568F}"/>
    <dgm:cxn modelId="{CB3F89AF-680C-49A8-B9E1-94ED73193D38}" type="presOf" srcId="{03761A2F-7A9D-46EE-B247-F6424C931179}" destId="{B53A8554-0ABE-41C8-AC70-405DBB65216E}" srcOrd="0" destOrd="0" presId="urn:microsoft.com/office/officeart/2008/layout/LinedList"/>
    <dgm:cxn modelId="{2CB1B6EC-A4E7-4615-8D03-733A4399BE94}" type="presOf" srcId="{38DE8CCC-5919-437B-B542-0CD86C380410}" destId="{29B958C3-9415-4792-AB85-05F79B6D7F8B}" srcOrd="0" destOrd="0" presId="urn:microsoft.com/office/officeart/2008/layout/LinedList"/>
    <dgm:cxn modelId="{543198FD-C7D4-43C1-A176-C02B43DAEBE0}" type="presParOf" srcId="{F3A4822C-F790-493D-8299-9F2A723BF769}" destId="{3C5739A3-FCE7-4ABA-BF4A-C8B3A523449A}" srcOrd="0" destOrd="0" presId="urn:microsoft.com/office/officeart/2008/layout/LinedList"/>
    <dgm:cxn modelId="{2721DDE8-B8AD-4962-A772-F4EEB839F327}" type="presParOf" srcId="{F3A4822C-F790-493D-8299-9F2A723BF769}" destId="{0CAE9E60-7AF6-41A6-9839-4F773F376996}" srcOrd="1" destOrd="0" presId="urn:microsoft.com/office/officeart/2008/layout/LinedList"/>
    <dgm:cxn modelId="{21CEA06E-343E-48BE-A426-D63C6B7ADF0F}" type="presParOf" srcId="{0CAE9E60-7AF6-41A6-9839-4F773F376996}" destId="{29B958C3-9415-4792-AB85-05F79B6D7F8B}" srcOrd="0" destOrd="0" presId="urn:microsoft.com/office/officeart/2008/layout/LinedList"/>
    <dgm:cxn modelId="{3170CCCF-2731-4765-977E-E606FAC4F562}" type="presParOf" srcId="{0CAE9E60-7AF6-41A6-9839-4F773F376996}" destId="{80722D73-ABE2-41F5-A0D1-E320E28E5480}" srcOrd="1" destOrd="0" presId="urn:microsoft.com/office/officeart/2008/layout/LinedList"/>
    <dgm:cxn modelId="{6DC1E2C7-4F62-4614-9B12-2EED872B633F}" type="presParOf" srcId="{80722D73-ABE2-41F5-A0D1-E320E28E5480}" destId="{547C003D-798B-49A7-8554-DB7079101EF7}" srcOrd="0" destOrd="0" presId="urn:microsoft.com/office/officeart/2008/layout/LinedList"/>
    <dgm:cxn modelId="{56A2E01B-C33D-41D5-B9D1-26012CF68415}" type="presParOf" srcId="{80722D73-ABE2-41F5-A0D1-E320E28E5480}" destId="{B94C2323-E894-4A59-95E7-29AFAED4CC36}" srcOrd="1" destOrd="0" presId="urn:microsoft.com/office/officeart/2008/layout/LinedList"/>
    <dgm:cxn modelId="{E0292946-ED36-4956-91A9-03FAE0F859C7}" type="presParOf" srcId="{B94C2323-E894-4A59-95E7-29AFAED4CC36}" destId="{C2788EE8-B70D-413C-BAB4-244C5BB4755E}" srcOrd="0" destOrd="0" presId="urn:microsoft.com/office/officeart/2008/layout/LinedList"/>
    <dgm:cxn modelId="{FCA17357-8BFD-4DDC-B670-434A3EAE06D4}" type="presParOf" srcId="{B94C2323-E894-4A59-95E7-29AFAED4CC36}" destId="{BEB7171E-8B83-4410-9549-E6B6CFE8BB2A}" srcOrd="1" destOrd="0" presId="urn:microsoft.com/office/officeart/2008/layout/LinedList"/>
    <dgm:cxn modelId="{DC0D63C9-793C-4766-8154-120C8ECC38F0}" type="presParOf" srcId="{B94C2323-E894-4A59-95E7-29AFAED4CC36}" destId="{F5D2A587-C6BF-4FDD-AF50-5961B1BC5E76}" srcOrd="2" destOrd="0" presId="urn:microsoft.com/office/officeart/2008/layout/LinedList"/>
    <dgm:cxn modelId="{62405EFC-8881-439E-BA51-59B7C0B1DACB}" type="presParOf" srcId="{80722D73-ABE2-41F5-A0D1-E320E28E5480}" destId="{84D6EE2A-A9C5-4769-BF65-28BF4292B064}" srcOrd="2" destOrd="0" presId="urn:microsoft.com/office/officeart/2008/layout/LinedList"/>
    <dgm:cxn modelId="{68A0240A-73DF-4462-9681-B1066DC8032D}" type="presParOf" srcId="{80722D73-ABE2-41F5-A0D1-E320E28E5480}" destId="{52C9C5F7-1FF3-4B02-9F88-2C41A75862D2}" srcOrd="3" destOrd="0" presId="urn:microsoft.com/office/officeart/2008/layout/LinedList"/>
    <dgm:cxn modelId="{AE0766BF-B783-4BE9-8F9F-078FE645487C}" type="presParOf" srcId="{80722D73-ABE2-41F5-A0D1-E320E28E5480}" destId="{91FC1CC7-4D4A-46E0-BAB7-FEA6B38BBDEF}" srcOrd="4" destOrd="0" presId="urn:microsoft.com/office/officeart/2008/layout/LinedList"/>
    <dgm:cxn modelId="{0CC76C14-B56A-41C4-8E67-3BEA4DF87A51}" type="presParOf" srcId="{91FC1CC7-4D4A-46E0-BAB7-FEA6B38BBDEF}" destId="{520A160E-995B-44EB-9011-DF7F6C8A0322}" srcOrd="0" destOrd="0" presId="urn:microsoft.com/office/officeart/2008/layout/LinedList"/>
    <dgm:cxn modelId="{F1420C8C-6AF0-4083-9236-A3BC413E6887}" type="presParOf" srcId="{91FC1CC7-4D4A-46E0-BAB7-FEA6B38BBDEF}" destId="{0DA650AF-A8ED-466A-8132-C3DB89BE3B6D}" srcOrd="1" destOrd="0" presId="urn:microsoft.com/office/officeart/2008/layout/LinedList"/>
    <dgm:cxn modelId="{AB6BE50B-3CA0-4C35-BA77-F84FA2F47632}" type="presParOf" srcId="{91FC1CC7-4D4A-46E0-BAB7-FEA6B38BBDEF}" destId="{5631E5EA-8314-4EEF-925A-0D2DDE41CCF6}" srcOrd="2" destOrd="0" presId="urn:microsoft.com/office/officeart/2008/layout/LinedList"/>
    <dgm:cxn modelId="{71815FD9-3641-41C4-B6BB-975642AF1A4F}" type="presParOf" srcId="{80722D73-ABE2-41F5-A0D1-E320E28E5480}" destId="{3D4B265B-91FE-4E8D-A8EB-53991D9E23FB}" srcOrd="5" destOrd="0" presId="urn:microsoft.com/office/officeart/2008/layout/LinedList"/>
    <dgm:cxn modelId="{1ECA1311-0CBD-4E35-84B0-1E4CAE902A82}" type="presParOf" srcId="{80722D73-ABE2-41F5-A0D1-E320E28E5480}" destId="{CF53B5B2-2693-4A51-B801-1D23A3E04CB4}" srcOrd="6" destOrd="0" presId="urn:microsoft.com/office/officeart/2008/layout/LinedList"/>
    <dgm:cxn modelId="{9E4DBA2E-E886-4155-B731-C68790119DC5}" type="presParOf" srcId="{80722D73-ABE2-41F5-A0D1-E320E28E5480}" destId="{FA04546A-75BB-472A-8475-B4101F879C42}" srcOrd="7" destOrd="0" presId="urn:microsoft.com/office/officeart/2008/layout/LinedList"/>
    <dgm:cxn modelId="{39D56BD3-5AD5-40AA-9F01-DB952AC89B24}" type="presParOf" srcId="{FA04546A-75BB-472A-8475-B4101F879C42}" destId="{D187D46D-731E-4A2C-83E5-45D228A969C9}" srcOrd="0" destOrd="0" presId="urn:microsoft.com/office/officeart/2008/layout/LinedList"/>
    <dgm:cxn modelId="{EA91C4D2-5ABB-47AF-8770-A3032E5E8786}" type="presParOf" srcId="{FA04546A-75BB-472A-8475-B4101F879C42}" destId="{1E19CEA3-B42E-46E6-B912-4EA3379090BD}" srcOrd="1" destOrd="0" presId="urn:microsoft.com/office/officeart/2008/layout/LinedList"/>
    <dgm:cxn modelId="{7EE08D4C-BAFD-49DC-B288-4CD82146948B}" type="presParOf" srcId="{FA04546A-75BB-472A-8475-B4101F879C42}" destId="{3BE709D0-7981-461C-948D-0114D3F456D6}" srcOrd="2" destOrd="0" presId="urn:microsoft.com/office/officeart/2008/layout/LinedList"/>
    <dgm:cxn modelId="{76A15704-5568-4FB4-B118-7AEE7BA6A9ED}" type="presParOf" srcId="{80722D73-ABE2-41F5-A0D1-E320E28E5480}" destId="{1485D492-84D8-4BCE-84C3-FD35EA783BAD}" srcOrd="8" destOrd="0" presId="urn:microsoft.com/office/officeart/2008/layout/LinedList"/>
    <dgm:cxn modelId="{FBCE5677-A79B-4836-BB9B-868DC9E010D3}" type="presParOf" srcId="{80722D73-ABE2-41F5-A0D1-E320E28E5480}" destId="{E0D1FDCF-502A-4A9A-BA5E-5EF7BE725E5B}" srcOrd="9" destOrd="0" presId="urn:microsoft.com/office/officeart/2008/layout/LinedList"/>
    <dgm:cxn modelId="{AA2762E1-2413-4227-9E55-9E44889A3E54}" type="presParOf" srcId="{80722D73-ABE2-41F5-A0D1-E320E28E5480}" destId="{BDE22F99-3690-4CEF-9073-AED5F5F38916}" srcOrd="10" destOrd="0" presId="urn:microsoft.com/office/officeart/2008/layout/LinedList"/>
    <dgm:cxn modelId="{18F7D965-3B2D-4C9A-B2EF-4AEF530EE700}" type="presParOf" srcId="{BDE22F99-3690-4CEF-9073-AED5F5F38916}" destId="{9519F57E-2534-4759-904F-D3F52CD56E06}" srcOrd="0" destOrd="0" presId="urn:microsoft.com/office/officeart/2008/layout/LinedList"/>
    <dgm:cxn modelId="{8AB77630-F08B-4243-BA6C-3E1AA3F1A7E9}" type="presParOf" srcId="{BDE22F99-3690-4CEF-9073-AED5F5F38916}" destId="{B53A8554-0ABE-41C8-AC70-405DBB65216E}" srcOrd="1" destOrd="0" presId="urn:microsoft.com/office/officeart/2008/layout/LinedList"/>
    <dgm:cxn modelId="{E501BEA2-4181-4A6B-A0BD-2D7A65C68651}" type="presParOf" srcId="{BDE22F99-3690-4CEF-9073-AED5F5F38916}" destId="{0D36C41A-29D8-4290-910A-D8094E7D847E}" srcOrd="2" destOrd="0" presId="urn:microsoft.com/office/officeart/2008/layout/LinedList"/>
    <dgm:cxn modelId="{B38FE823-3EFA-424B-AB3C-461A9071954D}" type="presParOf" srcId="{80722D73-ABE2-41F5-A0D1-E320E28E5480}" destId="{14CD9998-81F5-4B11-B168-92B9E1CDA7BD}" srcOrd="11" destOrd="0" presId="urn:microsoft.com/office/officeart/2008/layout/LinedList"/>
    <dgm:cxn modelId="{2D39C72C-974A-4941-80EA-A181893F9B8A}" type="presParOf" srcId="{80722D73-ABE2-41F5-A0D1-E320E28E5480}" destId="{F299C0DE-3BCC-4DC1-92C2-C6FA448247E2}" srcOrd="12" destOrd="0" presId="urn:microsoft.com/office/officeart/2008/layout/LinedList"/>
    <dgm:cxn modelId="{CF99F045-2045-4213-991B-35A64C90C344}" type="presParOf" srcId="{80722D73-ABE2-41F5-A0D1-E320E28E5480}" destId="{49EB549A-BB8C-42AE-9D4A-2ABB468477DE}" srcOrd="13" destOrd="0" presId="urn:microsoft.com/office/officeart/2008/layout/LinedList"/>
    <dgm:cxn modelId="{05C456DC-5502-437A-A7B9-DB4B6DE05C1B}" type="presParOf" srcId="{49EB549A-BB8C-42AE-9D4A-2ABB468477DE}" destId="{E63DC31F-1932-4DA4-9373-FD18A61DE81C}" srcOrd="0" destOrd="0" presId="urn:microsoft.com/office/officeart/2008/layout/LinedList"/>
    <dgm:cxn modelId="{D65EB4E6-BFC6-437E-8D56-0673CE1E7817}" type="presParOf" srcId="{49EB549A-BB8C-42AE-9D4A-2ABB468477DE}" destId="{CF734DE9-9415-486B-A6A7-2BB97982160A}" srcOrd="1" destOrd="0" presId="urn:microsoft.com/office/officeart/2008/layout/LinedList"/>
    <dgm:cxn modelId="{66B2D2DC-0474-4EA1-B67C-FC869DAD82FC}" type="presParOf" srcId="{49EB549A-BB8C-42AE-9D4A-2ABB468477DE}" destId="{7A4D0DA4-F70A-4366-A690-F596B3FC2B4B}" srcOrd="2" destOrd="0" presId="urn:microsoft.com/office/officeart/2008/layout/LinedList"/>
    <dgm:cxn modelId="{7DAAB128-0EA5-4F5B-A55F-E86C10C30248}" type="presParOf" srcId="{80722D73-ABE2-41F5-A0D1-E320E28E5480}" destId="{343638B0-134C-4D12-9520-020D262CF943}" srcOrd="14" destOrd="0" presId="urn:microsoft.com/office/officeart/2008/layout/LinedList"/>
    <dgm:cxn modelId="{6209CC97-5298-4BBC-B92D-1AD77F82CF77}" type="presParOf" srcId="{80722D73-ABE2-41F5-A0D1-E320E28E5480}" destId="{6133D326-C76C-4995-B688-EE5ECE249664}" srcOrd="15" destOrd="0" presId="urn:microsoft.com/office/officeart/2008/layout/LinedList"/>
    <dgm:cxn modelId="{8008A657-6C61-468B-9910-088AE2E75624}" type="presParOf" srcId="{80722D73-ABE2-41F5-A0D1-E320E28E5480}" destId="{9B0CFB70-B93A-4542-955A-C5DAC7E8DE56}" srcOrd="16" destOrd="0" presId="urn:microsoft.com/office/officeart/2008/layout/LinedList"/>
    <dgm:cxn modelId="{6BB8C899-DADB-4588-B0A1-F669DCDDB9E7}" type="presParOf" srcId="{9B0CFB70-B93A-4542-955A-C5DAC7E8DE56}" destId="{2EA52F79-D42D-4B13-966D-496EC158B399}" srcOrd="0" destOrd="0" presId="urn:microsoft.com/office/officeart/2008/layout/LinedList"/>
    <dgm:cxn modelId="{5E0FB2FD-0645-40E8-869D-B490ECF07361}" type="presParOf" srcId="{9B0CFB70-B93A-4542-955A-C5DAC7E8DE56}" destId="{524714BA-77F5-4A05-A75F-CCE504C90F9C}" srcOrd="1" destOrd="0" presId="urn:microsoft.com/office/officeart/2008/layout/LinedList"/>
    <dgm:cxn modelId="{2BC352A8-DD25-4A36-B76F-2800C99066F4}" type="presParOf" srcId="{9B0CFB70-B93A-4542-955A-C5DAC7E8DE56}" destId="{5E242C18-3578-4C3F-BD78-E3043656BA23}" srcOrd="2" destOrd="0" presId="urn:microsoft.com/office/officeart/2008/layout/LinedList"/>
    <dgm:cxn modelId="{C29844A0-DD6A-4B2E-B30D-F31EE4F96722}" type="presParOf" srcId="{80722D73-ABE2-41F5-A0D1-E320E28E5480}" destId="{2A722462-4739-402F-9408-CA8879C53817}" srcOrd="17" destOrd="0" presId="urn:microsoft.com/office/officeart/2008/layout/LinedList"/>
    <dgm:cxn modelId="{2F515413-2373-48A1-B593-C665452839CF}" type="presParOf" srcId="{80722D73-ABE2-41F5-A0D1-E320E28E5480}" destId="{0BD152A1-584A-486A-9979-655E58DD2C02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F4397780-789C-4134-B28B-221CC8A8FEFB}" type="doc">
      <dgm:prSet loTypeId="urn:microsoft.com/office/officeart/2008/layout/Lin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0193E40-D7B8-49E6-858F-3CD1D61D88E0}">
      <dgm:prSet phldrT="[Текст]" custT="1"/>
      <dgm:spPr/>
      <dgm:t>
        <a:bodyPr/>
        <a:lstStyle/>
        <a:p>
          <a:pPr algn="l"/>
          <a:r>
            <a:rPr lang="ru-RU" sz="2000" dirty="0"/>
            <a:t>В 2021 году мероприятия по подготовке органов управления гражданской обороны осуществлялись </a:t>
          </a:r>
          <a:r>
            <a:rPr lang="ru-RU" sz="2000" b="1" dirty="0"/>
            <a:t>в соответствии с требованиями Федерального закона № 28-ФЗ от 12 февраля 1998 года «О гражданской обороне».</a:t>
          </a:r>
        </a:p>
      </dgm:t>
    </dgm:pt>
    <dgm:pt modelId="{D166A8A7-3231-43FB-B136-F9468BA86B57}" type="parTrans" cxnId="{995DE789-C2CF-44A1-8E6C-2A41FD4F6063}">
      <dgm:prSet/>
      <dgm:spPr/>
      <dgm:t>
        <a:bodyPr/>
        <a:lstStyle/>
        <a:p>
          <a:endParaRPr lang="ru-RU"/>
        </a:p>
      </dgm:t>
    </dgm:pt>
    <dgm:pt modelId="{CF9C6CB7-86F4-4754-BBE0-1128E8C88F10}" type="sibTrans" cxnId="{995DE789-C2CF-44A1-8E6C-2A41FD4F6063}">
      <dgm:prSet/>
      <dgm:spPr/>
      <dgm:t>
        <a:bodyPr/>
        <a:lstStyle/>
        <a:p>
          <a:endParaRPr lang="ru-RU"/>
        </a:p>
      </dgm:t>
    </dgm:pt>
    <dgm:pt modelId="{740454E3-247E-4E33-B1DD-D7219DD6F1C9}">
      <dgm:prSet phldrT="[Текст]"/>
      <dgm:spPr/>
      <dgm:t>
        <a:bodyPr/>
        <a:lstStyle/>
        <a:p>
          <a:r>
            <a:rPr lang="ru-RU" b="1" dirty="0"/>
            <a:t>В соответствии с утвержденным Планом основных мероприятий по повышению готовности сил и средств районного звена МГСЧС выполнены в полном объеме:</a:t>
          </a:r>
        </a:p>
      </dgm:t>
    </dgm:pt>
    <dgm:pt modelId="{CE17C4FE-66CA-4441-8435-5911A0E975F5}" type="parTrans" cxnId="{0380B8CC-827D-4DEE-BCBB-94E0D8B1B47A}">
      <dgm:prSet/>
      <dgm:spPr/>
      <dgm:t>
        <a:bodyPr/>
        <a:lstStyle/>
        <a:p>
          <a:endParaRPr lang="ru-RU"/>
        </a:p>
      </dgm:t>
    </dgm:pt>
    <dgm:pt modelId="{A521793E-E360-4951-A90C-54B2F2943AFC}" type="sibTrans" cxnId="{0380B8CC-827D-4DEE-BCBB-94E0D8B1B47A}">
      <dgm:prSet/>
      <dgm:spPr/>
      <dgm:t>
        <a:bodyPr/>
        <a:lstStyle/>
        <a:p>
          <a:endParaRPr lang="ru-RU"/>
        </a:p>
      </dgm:t>
    </dgm:pt>
    <dgm:pt modelId="{C3F87203-77E1-4686-90F7-F6E520F2933C}">
      <dgm:prSet/>
      <dgm:spPr/>
      <dgm:t>
        <a:bodyPr/>
        <a:lstStyle/>
        <a:p>
          <a:r>
            <a:rPr lang="ru-RU" dirty="0"/>
            <a:t>- организация противопожарной пропаганды среди населения и соблюдение мер пожарной безопасности;</a:t>
          </a:r>
        </a:p>
      </dgm:t>
    </dgm:pt>
    <dgm:pt modelId="{DE2D9A7C-D3C5-4695-9ECE-1FAD45264AC0}" type="parTrans" cxnId="{6C5DB397-44A0-45C6-A264-3B27EC00451C}">
      <dgm:prSet/>
      <dgm:spPr/>
      <dgm:t>
        <a:bodyPr/>
        <a:lstStyle/>
        <a:p>
          <a:endParaRPr lang="ru-RU"/>
        </a:p>
      </dgm:t>
    </dgm:pt>
    <dgm:pt modelId="{76D04BE3-A4E2-4A0E-9C6C-6960BA8B4D7A}" type="sibTrans" cxnId="{6C5DB397-44A0-45C6-A264-3B27EC00451C}">
      <dgm:prSet/>
      <dgm:spPr/>
      <dgm:t>
        <a:bodyPr/>
        <a:lstStyle/>
        <a:p>
          <a:endParaRPr lang="ru-RU"/>
        </a:p>
      </dgm:t>
    </dgm:pt>
    <dgm:pt modelId="{122CA189-9FA2-460B-8705-537D031B17F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/>
            <a:t>- о противопожарном состоянии объектов в жилом секторе района;</a:t>
          </a:r>
        </a:p>
      </dgm:t>
    </dgm:pt>
    <dgm:pt modelId="{85CA525A-BB51-468D-A513-D3302E41214A}" type="parTrans" cxnId="{90ECC27D-9797-4FFD-BF98-C64CF0E04E4F}">
      <dgm:prSet/>
      <dgm:spPr/>
      <dgm:t>
        <a:bodyPr/>
        <a:lstStyle/>
        <a:p>
          <a:endParaRPr lang="ru-RU"/>
        </a:p>
      </dgm:t>
    </dgm:pt>
    <dgm:pt modelId="{AFDCA19A-8089-4068-8869-31693CB209D4}" type="sibTrans" cxnId="{90ECC27D-9797-4FFD-BF98-C64CF0E04E4F}">
      <dgm:prSet/>
      <dgm:spPr/>
      <dgm:t>
        <a:bodyPr/>
        <a:lstStyle/>
        <a:p>
          <a:endParaRPr lang="ru-RU"/>
        </a:p>
      </dgm:t>
    </dgm:pt>
    <dgm:pt modelId="{75E6A9FC-2ACF-4E3D-B64A-9E0E9E2E7D53}">
      <dgm:prSet/>
      <dgm:spPr/>
      <dgm:t>
        <a:bodyPr/>
        <a:lstStyle/>
        <a:p>
          <a:r>
            <a:rPr lang="ru-RU" dirty="0"/>
            <a:t>- о мерах по обеспечению пожарной безопасности на объектах, расположенных территории промышленных зон района Некрасовка города Москвы;</a:t>
          </a:r>
        </a:p>
      </dgm:t>
    </dgm:pt>
    <dgm:pt modelId="{5D7396FF-B8B3-4886-BFE4-C1D13F8087CC}" type="parTrans" cxnId="{FCE05082-135F-4D34-A55C-85E293823229}">
      <dgm:prSet/>
      <dgm:spPr/>
      <dgm:t>
        <a:bodyPr/>
        <a:lstStyle/>
        <a:p>
          <a:endParaRPr lang="ru-RU"/>
        </a:p>
      </dgm:t>
    </dgm:pt>
    <dgm:pt modelId="{5A406083-0C4F-400A-8677-4A620FE6036E}" type="sibTrans" cxnId="{FCE05082-135F-4D34-A55C-85E293823229}">
      <dgm:prSet/>
      <dgm:spPr/>
      <dgm:t>
        <a:bodyPr/>
        <a:lstStyle/>
        <a:p>
          <a:endParaRPr lang="ru-RU"/>
        </a:p>
      </dgm:t>
    </dgm:pt>
    <dgm:pt modelId="{7D15F1F9-E257-4E1D-821C-27272BAA188E}">
      <dgm:prSet/>
      <dgm:spPr/>
      <dgm:t>
        <a:bodyPr/>
        <a:lstStyle/>
        <a:p>
          <a:r>
            <a:rPr lang="ru-RU" dirty="0"/>
            <a:t>- о мерах по обеспечению пожарной безопасности объектов на территории района Некрасовка города Москвы в период подготовки и проведения Дня знаний, Дня города, Дня солидарности в борьбе с терроризмом.</a:t>
          </a:r>
        </a:p>
      </dgm:t>
    </dgm:pt>
    <dgm:pt modelId="{A8F0F85E-9323-437B-8FDD-7630E97B7CB4}" type="parTrans" cxnId="{A119DF5B-1F66-48FC-8291-0AB78B76EB11}">
      <dgm:prSet/>
      <dgm:spPr/>
      <dgm:t>
        <a:bodyPr/>
        <a:lstStyle/>
        <a:p>
          <a:endParaRPr lang="ru-RU"/>
        </a:p>
      </dgm:t>
    </dgm:pt>
    <dgm:pt modelId="{DF2C8BF2-0027-4A15-9132-7B130050B76D}" type="sibTrans" cxnId="{A119DF5B-1F66-48FC-8291-0AB78B76EB11}">
      <dgm:prSet/>
      <dgm:spPr/>
      <dgm:t>
        <a:bodyPr/>
        <a:lstStyle/>
        <a:p>
          <a:endParaRPr lang="ru-RU"/>
        </a:p>
      </dgm:t>
    </dgm:pt>
    <dgm:pt modelId="{39E9D605-5731-4A16-A43D-75D6407F1436}" type="pres">
      <dgm:prSet presAssocID="{F4397780-789C-4134-B28B-221CC8A8FEF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8402A7-6301-4C50-9A58-6E29983C01A5}" type="pres">
      <dgm:prSet presAssocID="{F0193E40-D7B8-49E6-858F-3CD1D61D88E0}" presName="thickLine" presStyleLbl="alignNode1" presStyleIdx="0" presStyleCnt="1"/>
      <dgm:spPr/>
    </dgm:pt>
    <dgm:pt modelId="{C60DB08A-4902-44E7-AF54-D65FC9BC26A7}" type="pres">
      <dgm:prSet presAssocID="{F0193E40-D7B8-49E6-858F-3CD1D61D88E0}" presName="horz1" presStyleCnt="0"/>
      <dgm:spPr/>
    </dgm:pt>
    <dgm:pt modelId="{9E824BE1-7CA2-4621-BF91-4788CA8BC380}" type="pres">
      <dgm:prSet presAssocID="{F0193E40-D7B8-49E6-858F-3CD1D61D88E0}" presName="tx1" presStyleLbl="revTx" presStyleIdx="0" presStyleCnt="6" custScaleX="132488"/>
      <dgm:spPr/>
      <dgm:t>
        <a:bodyPr/>
        <a:lstStyle/>
        <a:p>
          <a:endParaRPr lang="ru-RU"/>
        </a:p>
      </dgm:t>
    </dgm:pt>
    <dgm:pt modelId="{1D28251B-5EC2-4079-8DA3-1315E23E6AFD}" type="pres">
      <dgm:prSet presAssocID="{F0193E40-D7B8-49E6-858F-3CD1D61D88E0}" presName="vert1" presStyleCnt="0"/>
      <dgm:spPr/>
    </dgm:pt>
    <dgm:pt modelId="{6D7C2251-EC88-48DE-B82A-22728C10958D}" type="pres">
      <dgm:prSet presAssocID="{740454E3-247E-4E33-B1DD-D7219DD6F1C9}" presName="vertSpace2a" presStyleCnt="0"/>
      <dgm:spPr/>
    </dgm:pt>
    <dgm:pt modelId="{CC09C21A-3B8A-47B7-932D-2CCEF26CEF25}" type="pres">
      <dgm:prSet presAssocID="{740454E3-247E-4E33-B1DD-D7219DD6F1C9}" presName="horz2" presStyleCnt="0"/>
      <dgm:spPr/>
    </dgm:pt>
    <dgm:pt modelId="{B9B5549B-259C-47E8-A88B-A91A86547147}" type="pres">
      <dgm:prSet presAssocID="{740454E3-247E-4E33-B1DD-D7219DD6F1C9}" presName="horzSpace2" presStyleCnt="0"/>
      <dgm:spPr/>
    </dgm:pt>
    <dgm:pt modelId="{C0E9D86E-1B1F-44DB-865B-5BCB6A3B33F0}" type="pres">
      <dgm:prSet presAssocID="{740454E3-247E-4E33-B1DD-D7219DD6F1C9}" presName="tx2" presStyleLbl="revTx" presStyleIdx="1" presStyleCnt="6"/>
      <dgm:spPr/>
      <dgm:t>
        <a:bodyPr/>
        <a:lstStyle/>
        <a:p>
          <a:endParaRPr lang="ru-RU"/>
        </a:p>
      </dgm:t>
    </dgm:pt>
    <dgm:pt modelId="{9DB68BE5-CDAB-457F-BBE0-C182F7121BD3}" type="pres">
      <dgm:prSet presAssocID="{740454E3-247E-4E33-B1DD-D7219DD6F1C9}" presName="vert2" presStyleCnt="0"/>
      <dgm:spPr/>
    </dgm:pt>
    <dgm:pt modelId="{38531555-6DEC-4C87-87E1-7E6069DCAC90}" type="pres">
      <dgm:prSet presAssocID="{740454E3-247E-4E33-B1DD-D7219DD6F1C9}" presName="thinLine2b" presStyleLbl="callout" presStyleIdx="0" presStyleCnt="5"/>
      <dgm:spPr/>
    </dgm:pt>
    <dgm:pt modelId="{6EA7AADB-3A51-4167-8E06-9B57E78D6DF6}" type="pres">
      <dgm:prSet presAssocID="{740454E3-247E-4E33-B1DD-D7219DD6F1C9}" presName="vertSpace2b" presStyleCnt="0"/>
      <dgm:spPr/>
    </dgm:pt>
    <dgm:pt modelId="{D3A738FE-55EA-4635-98F8-F9A34EE501E8}" type="pres">
      <dgm:prSet presAssocID="{C3F87203-77E1-4686-90F7-F6E520F2933C}" presName="horz2" presStyleCnt="0"/>
      <dgm:spPr/>
    </dgm:pt>
    <dgm:pt modelId="{DC231809-5D61-4DEB-BF6E-679763926DB8}" type="pres">
      <dgm:prSet presAssocID="{C3F87203-77E1-4686-90F7-F6E520F2933C}" presName="horzSpace2" presStyleCnt="0"/>
      <dgm:spPr/>
    </dgm:pt>
    <dgm:pt modelId="{7B74ED3C-C85C-45C8-A9C2-A52F29D8C4B0}" type="pres">
      <dgm:prSet presAssocID="{C3F87203-77E1-4686-90F7-F6E520F2933C}" presName="tx2" presStyleLbl="revTx" presStyleIdx="2" presStyleCnt="6"/>
      <dgm:spPr/>
      <dgm:t>
        <a:bodyPr/>
        <a:lstStyle/>
        <a:p>
          <a:endParaRPr lang="ru-RU"/>
        </a:p>
      </dgm:t>
    </dgm:pt>
    <dgm:pt modelId="{23369E4C-32B1-4D67-9D8E-FA52AD47FD8C}" type="pres">
      <dgm:prSet presAssocID="{C3F87203-77E1-4686-90F7-F6E520F2933C}" presName="vert2" presStyleCnt="0"/>
      <dgm:spPr/>
    </dgm:pt>
    <dgm:pt modelId="{1ECF5C07-9580-4EE2-8E6D-B9FA457125F9}" type="pres">
      <dgm:prSet presAssocID="{C3F87203-77E1-4686-90F7-F6E520F2933C}" presName="thinLine2b" presStyleLbl="callout" presStyleIdx="1" presStyleCnt="5"/>
      <dgm:spPr/>
    </dgm:pt>
    <dgm:pt modelId="{59260B15-25B6-448A-A9CE-53AAE1065A3C}" type="pres">
      <dgm:prSet presAssocID="{C3F87203-77E1-4686-90F7-F6E520F2933C}" presName="vertSpace2b" presStyleCnt="0"/>
      <dgm:spPr/>
    </dgm:pt>
    <dgm:pt modelId="{FF62DA37-5EAA-4E84-9E90-2A536E5EFE39}" type="pres">
      <dgm:prSet presAssocID="{122CA189-9FA2-460B-8705-537D031B17F9}" presName="horz2" presStyleCnt="0"/>
      <dgm:spPr/>
    </dgm:pt>
    <dgm:pt modelId="{F4F673CF-BFAE-4DE4-9CCD-FC1D289B7FC0}" type="pres">
      <dgm:prSet presAssocID="{122CA189-9FA2-460B-8705-537D031B17F9}" presName="horzSpace2" presStyleCnt="0"/>
      <dgm:spPr/>
    </dgm:pt>
    <dgm:pt modelId="{37CB0C75-DD8D-49AC-9FE0-8A5A18DC3FD5}" type="pres">
      <dgm:prSet presAssocID="{122CA189-9FA2-460B-8705-537D031B17F9}" presName="tx2" presStyleLbl="revTx" presStyleIdx="3" presStyleCnt="6"/>
      <dgm:spPr/>
      <dgm:t>
        <a:bodyPr/>
        <a:lstStyle/>
        <a:p>
          <a:endParaRPr lang="ru-RU"/>
        </a:p>
      </dgm:t>
    </dgm:pt>
    <dgm:pt modelId="{3AE32723-800F-447F-AA92-95D1396C2305}" type="pres">
      <dgm:prSet presAssocID="{122CA189-9FA2-460B-8705-537D031B17F9}" presName="vert2" presStyleCnt="0"/>
      <dgm:spPr/>
    </dgm:pt>
    <dgm:pt modelId="{A0337EE3-CDBE-4E4E-81E8-993F3A644AB8}" type="pres">
      <dgm:prSet presAssocID="{122CA189-9FA2-460B-8705-537D031B17F9}" presName="thinLine2b" presStyleLbl="callout" presStyleIdx="2" presStyleCnt="5"/>
      <dgm:spPr/>
    </dgm:pt>
    <dgm:pt modelId="{4A0932FC-F31D-4C9B-90F7-2E72BD0D675B}" type="pres">
      <dgm:prSet presAssocID="{122CA189-9FA2-460B-8705-537D031B17F9}" presName="vertSpace2b" presStyleCnt="0"/>
      <dgm:spPr/>
    </dgm:pt>
    <dgm:pt modelId="{38396808-8AAD-4ABC-BBD6-76A34441B043}" type="pres">
      <dgm:prSet presAssocID="{75E6A9FC-2ACF-4E3D-B64A-9E0E9E2E7D53}" presName="horz2" presStyleCnt="0"/>
      <dgm:spPr/>
    </dgm:pt>
    <dgm:pt modelId="{0A965579-5F28-43CA-B7DC-755EF2F5C532}" type="pres">
      <dgm:prSet presAssocID="{75E6A9FC-2ACF-4E3D-B64A-9E0E9E2E7D53}" presName="horzSpace2" presStyleCnt="0"/>
      <dgm:spPr/>
    </dgm:pt>
    <dgm:pt modelId="{E9DD57D9-71CF-4BFD-848E-E34D38FCD190}" type="pres">
      <dgm:prSet presAssocID="{75E6A9FC-2ACF-4E3D-B64A-9E0E9E2E7D53}" presName="tx2" presStyleLbl="revTx" presStyleIdx="4" presStyleCnt="6"/>
      <dgm:spPr/>
      <dgm:t>
        <a:bodyPr/>
        <a:lstStyle/>
        <a:p>
          <a:endParaRPr lang="ru-RU"/>
        </a:p>
      </dgm:t>
    </dgm:pt>
    <dgm:pt modelId="{2C56860D-F6AA-4AB4-935E-EFD8AAEF5A50}" type="pres">
      <dgm:prSet presAssocID="{75E6A9FC-2ACF-4E3D-B64A-9E0E9E2E7D53}" presName="vert2" presStyleCnt="0"/>
      <dgm:spPr/>
    </dgm:pt>
    <dgm:pt modelId="{E8543711-3D31-4D68-967D-23F16213B476}" type="pres">
      <dgm:prSet presAssocID="{75E6A9FC-2ACF-4E3D-B64A-9E0E9E2E7D53}" presName="thinLine2b" presStyleLbl="callout" presStyleIdx="3" presStyleCnt="5"/>
      <dgm:spPr/>
    </dgm:pt>
    <dgm:pt modelId="{8BE8922E-389D-4CB9-B681-F2F69AEDBCB3}" type="pres">
      <dgm:prSet presAssocID="{75E6A9FC-2ACF-4E3D-B64A-9E0E9E2E7D53}" presName="vertSpace2b" presStyleCnt="0"/>
      <dgm:spPr/>
    </dgm:pt>
    <dgm:pt modelId="{295E44B0-301C-4FDB-B3A0-F54545ED6878}" type="pres">
      <dgm:prSet presAssocID="{7D15F1F9-E257-4E1D-821C-27272BAA188E}" presName="horz2" presStyleCnt="0"/>
      <dgm:spPr/>
    </dgm:pt>
    <dgm:pt modelId="{6C6DB6A9-8A8A-4030-9A36-9D62BB2D5E8F}" type="pres">
      <dgm:prSet presAssocID="{7D15F1F9-E257-4E1D-821C-27272BAA188E}" presName="horzSpace2" presStyleCnt="0"/>
      <dgm:spPr/>
    </dgm:pt>
    <dgm:pt modelId="{9FE5B968-10FB-4AFC-A2F1-D4574275D5E9}" type="pres">
      <dgm:prSet presAssocID="{7D15F1F9-E257-4E1D-821C-27272BAA188E}" presName="tx2" presStyleLbl="revTx" presStyleIdx="5" presStyleCnt="6"/>
      <dgm:spPr/>
      <dgm:t>
        <a:bodyPr/>
        <a:lstStyle/>
        <a:p>
          <a:endParaRPr lang="ru-RU"/>
        </a:p>
      </dgm:t>
    </dgm:pt>
    <dgm:pt modelId="{3754C401-811E-4E16-A913-5945DF38146E}" type="pres">
      <dgm:prSet presAssocID="{7D15F1F9-E257-4E1D-821C-27272BAA188E}" presName="vert2" presStyleCnt="0"/>
      <dgm:spPr/>
    </dgm:pt>
    <dgm:pt modelId="{8471EFD0-5E67-4C8B-9E27-8F335BE5A2D9}" type="pres">
      <dgm:prSet presAssocID="{7D15F1F9-E257-4E1D-821C-27272BAA188E}" presName="thinLine2b" presStyleLbl="callout" presStyleIdx="4" presStyleCnt="5"/>
      <dgm:spPr/>
    </dgm:pt>
    <dgm:pt modelId="{CD765DAC-FFE6-49D7-8215-0C91452B787A}" type="pres">
      <dgm:prSet presAssocID="{7D15F1F9-E257-4E1D-821C-27272BAA188E}" presName="vertSpace2b" presStyleCnt="0"/>
      <dgm:spPr/>
    </dgm:pt>
  </dgm:ptLst>
  <dgm:cxnLst>
    <dgm:cxn modelId="{0380B8CC-827D-4DEE-BCBB-94E0D8B1B47A}" srcId="{F0193E40-D7B8-49E6-858F-3CD1D61D88E0}" destId="{740454E3-247E-4E33-B1DD-D7219DD6F1C9}" srcOrd="0" destOrd="0" parTransId="{CE17C4FE-66CA-4441-8435-5911A0E975F5}" sibTransId="{A521793E-E360-4951-A90C-54B2F2943AFC}"/>
    <dgm:cxn modelId="{4ECE0915-0EBD-4DB2-9592-400B5EA7AE1D}" type="presOf" srcId="{7D15F1F9-E257-4E1D-821C-27272BAA188E}" destId="{9FE5B968-10FB-4AFC-A2F1-D4574275D5E9}" srcOrd="0" destOrd="0" presId="urn:microsoft.com/office/officeart/2008/layout/LinedList"/>
    <dgm:cxn modelId="{B4BAD5A1-E34E-48F5-A33D-B9D14F32CBF6}" type="presOf" srcId="{C3F87203-77E1-4686-90F7-F6E520F2933C}" destId="{7B74ED3C-C85C-45C8-A9C2-A52F29D8C4B0}" srcOrd="0" destOrd="0" presId="urn:microsoft.com/office/officeart/2008/layout/LinedList"/>
    <dgm:cxn modelId="{EFDAD582-4F89-4A89-A623-9B84F896D4B4}" type="presOf" srcId="{75E6A9FC-2ACF-4E3D-B64A-9E0E9E2E7D53}" destId="{E9DD57D9-71CF-4BFD-848E-E34D38FCD190}" srcOrd="0" destOrd="0" presId="urn:microsoft.com/office/officeart/2008/layout/LinedList"/>
    <dgm:cxn modelId="{FCE05082-135F-4D34-A55C-85E293823229}" srcId="{F0193E40-D7B8-49E6-858F-3CD1D61D88E0}" destId="{75E6A9FC-2ACF-4E3D-B64A-9E0E9E2E7D53}" srcOrd="3" destOrd="0" parTransId="{5D7396FF-B8B3-4886-BFE4-C1D13F8087CC}" sibTransId="{5A406083-0C4F-400A-8677-4A620FE6036E}"/>
    <dgm:cxn modelId="{6C5DB397-44A0-45C6-A264-3B27EC00451C}" srcId="{F0193E40-D7B8-49E6-858F-3CD1D61D88E0}" destId="{C3F87203-77E1-4686-90F7-F6E520F2933C}" srcOrd="1" destOrd="0" parTransId="{DE2D9A7C-D3C5-4695-9ECE-1FAD45264AC0}" sibTransId="{76D04BE3-A4E2-4A0E-9C6C-6960BA8B4D7A}"/>
    <dgm:cxn modelId="{995DE789-C2CF-44A1-8E6C-2A41FD4F6063}" srcId="{F4397780-789C-4134-B28B-221CC8A8FEFB}" destId="{F0193E40-D7B8-49E6-858F-3CD1D61D88E0}" srcOrd="0" destOrd="0" parTransId="{D166A8A7-3231-43FB-B136-F9468BA86B57}" sibTransId="{CF9C6CB7-86F4-4754-BBE0-1128E8C88F10}"/>
    <dgm:cxn modelId="{90ECC27D-9797-4FFD-BF98-C64CF0E04E4F}" srcId="{F0193E40-D7B8-49E6-858F-3CD1D61D88E0}" destId="{122CA189-9FA2-460B-8705-537D031B17F9}" srcOrd="2" destOrd="0" parTransId="{85CA525A-BB51-468D-A513-D3302E41214A}" sibTransId="{AFDCA19A-8089-4068-8869-31693CB209D4}"/>
    <dgm:cxn modelId="{4404F655-0381-41A4-937C-60395DAF77D1}" type="presOf" srcId="{122CA189-9FA2-460B-8705-537D031B17F9}" destId="{37CB0C75-DD8D-49AC-9FE0-8A5A18DC3FD5}" srcOrd="0" destOrd="0" presId="urn:microsoft.com/office/officeart/2008/layout/LinedList"/>
    <dgm:cxn modelId="{C5471130-ABF5-4209-887B-46ED4415F594}" type="presOf" srcId="{F4397780-789C-4134-B28B-221CC8A8FEFB}" destId="{39E9D605-5731-4A16-A43D-75D6407F1436}" srcOrd="0" destOrd="0" presId="urn:microsoft.com/office/officeart/2008/layout/LinedList"/>
    <dgm:cxn modelId="{A119DF5B-1F66-48FC-8291-0AB78B76EB11}" srcId="{F0193E40-D7B8-49E6-858F-3CD1D61D88E0}" destId="{7D15F1F9-E257-4E1D-821C-27272BAA188E}" srcOrd="4" destOrd="0" parTransId="{A8F0F85E-9323-437B-8FDD-7630E97B7CB4}" sibTransId="{DF2C8BF2-0027-4A15-9132-7B130050B76D}"/>
    <dgm:cxn modelId="{B9231B8B-1289-43E2-AA5C-05872479230D}" type="presOf" srcId="{F0193E40-D7B8-49E6-858F-3CD1D61D88E0}" destId="{9E824BE1-7CA2-4621-BF91-4788CA8BC380}" srcOrd="0" destOrd="0" presId="urn:microsoft.com/office/officeart/2008/layout/LinedList"/>
    <dgm:cxn modelId="{1A27FEA0-CED8-4F3F-93BE-75FD1C4CC76D}" type="presOf" srcId="{740454E3-247E-4E33-B1DD-D7219DD6F1C9}" destId="{C0E9D86E-1B1F-44DB-865B-5BCB6A3B33F0}" srcOrd="0" destOrd="0" presId="urn:microsoft.com/office/officeart/2008/layout/LinedList"/>
    <dgm:cxn modelId="{DB56D85B-B05F-4448-B17E-4F8619FE3D77}" type="presParOf" srcId="{39E9D605-5731-4A16-A43D-75D6407F1436}" destId="{E38402A7-6301-4C50-9A58-6E29983C01A5}" srcOrd="0" destOrd="0" presId="urn:microsoft.com/office/officeart/2008/layout/LinedList"/>
    <dgm:cxn modelId="{31DCA195-8D9A-48B4-B8E6-90043B2E8E5A}" type="presParOf" srcId="{39E9D605-5731-4A16-A43D-75D6407F1436}" destId="{C60DB08A-4902-44E7-AF54-D65FC9BC26A7}" srcOrd="1" destOrd="0" presId="urn:microsoft.com/office/officeart/2008/layout/LinedList"/>
    <dgm:cxn modelId="{1A792432-6C1C-4746-B70E-355ECB43AE36}" type="presParOf" srcId="{C60DB08A-4902-44E7-AF54-D65FC9BC26A7}" destId="{9E824BE1-7CA2-4621-BF91-4788CA8BC380}" srcOrd="0" destOrd="0" presId="urn:microsoft.com/office/officeart/2008/layout/LinedList"/>
    <dgm:cxn modelId="{450E5974-223B-44AD-8F4A-FC04229DFFDE}" type="presParOf" srcId="{C60DB08A-4902-44E7-AF54-D65FC9BC26A7}" destId="{1D28251B-5EC2-4079-8DA3-1315E23E6AFD}" srcOrd="1" destOrd="0" presId="urn:microsoft.com/office/officeart/2008/layout/LinedList"/>
    <dgm:cxn modelId="{10BED6D3-EE9D-4E63-BB29-CA266F592D71}" type="presParOf" srcId="{1D28251B-5EC2-4079-8DA3-1315E23E6AFD}" destId="{6D7C2251-EC88-48DE-B82A-22728C10958D}" srcOrd="0" destOrd="0" presId="urn:microsoft.com/office/officeart/2008/layout/LinedList"/>
    <dgm:cxn modelId="{5F741217-9B07-4309-88EA-6B06F2EAA27F}" type="presParOf" srcId="{1D28251B-5EC2-4079-8DA3-1315E23E6AFD}" destId="{CC09C21A-3B8A-47B7-932D-2CCEF26CEF25}" srcOrd="1" destOrd="0" presId="urn:microsoft.com/office/officeart/2008/layout/LinedList"/>
    <dgm:cxn modelId="{59688E0E-339B-4CD8-AF48-9066CA9573D3}" type="presParOf" srcId="{CC09C21A-3B8A-47B7-932D-2CCEF26CEF25}" destId="{B9B5549B-259C-47E8-A88B-A91A86547147}" srcOrd="0" destOrd="0" presId="urn:microsoft.com/office/officeart/2008/layout/LinedList"/>
    <dgm:cxn modelId="{02E0B255-A718-4167-B359-DAB02AAABB66}" type="presParOf" srcId="{CC09C21A-3B8A-47B7-932D-2CCEF26CEF25}" destId="{C0E9D86E-1B1F-44DB-865B-5BCB6A3B33F0}" srcOrd="1" destOrd="0" presId="urn:microsoft.com/office/officeart/2008/layout/LinedList"/>
    <dgm:cxn modelId="{A68BDCC1-B534-4DE5-8EDF-47B0A10EEC7D}" type="presParOf" srcId="{CC09C21A-3B8A-47B7-932D-2CCEF26CEF25}" destId="{9DB68BE5-CDAB-457F-BBE0-C182F7121BD3}" srcOrd="2" destOrd="0" presId="urn:microsoft.com/office/officeart/2008/layout/LinedList"/>
    <dgm:cxn modelId="{64F06A00-9A43-4BA8-8BBA-3D454618DCE0}" type="presParOf" srcId="{1D28251B-5EC2-4079-8DA3-1315E23E6AFD}" destId="{38531555-6DEC-4C87-87E1-7E6069DCAC90}" srcOrd="2" destOrd="0" presId="urn:microsoft.com/office/officeart/2008/layout/LinedList"/>
    <dgm:cxn modelId="{40DBFB19-B801-4032-99DC-A1DEDAADA623}" type="presParOf" srcId="{1D28251B-5EC2-4079-8DA3-1315E23E6AFD}" destId="{6EA7AADB-3A51-4167-8E06-9B57E78D6DF6}" srcOrd="3" destOrd="0" presId="urn:microsoft.com/office/officeart/2008/layout/LinedList"/>
    <dgm:cxn modelId="{199A06E2-0114-46BA-98B5-193ABE28F312}" type="presParOf" srcId="{1D28251B-5EC2-4079-8DA3-1315E23E6AFD}" destId="{D3A738FE-55EA-4635-98F8-F9A34EE501E8}" srcOrd="4" destOrd="0" presId="urn:microsoft.com/office/officeart/2008/layout/LinedList"/>
    <dgm:cxn modelId="{E29076FF-E5E6-4638-8841-E6B12D52C7D1}" type="presParOf" srcId="{D3A738FE-55EA-4635-98F8-F9A34EE501E8}" destId="{DC231809-5D61-4DEB-BF6E-679763926DB8}" srcOrd="0" destOrd="0" presId="urn:microsoft.com/office/officeart/2008/layout/LinedList"/>
    <dgm:cxn modelId="{BE081562-BFC7-4093-89C9-DA00AA12291D}" type="presParOf" srcId="{D3A738FE-55EA-4635-98F8-F9A34EE501E8}" destId="{7B74ED3C-C85C-45C8-A9C2-A52F29D8C4B0}" srcOrd="1" destOrd="0" presId="urn:microsoft.com/office/officeart/2008/layout/LinedList"/>
    <dgm:cxn modelId="{88ECB5BB-9D27-45EB-9D37-18E5785A7269}" type="presParOf" srcId="{D3A738FE-55EA-4635-98F8-F9A34EE501E8}" destId="{23369E4C-32B1-4D67-9D8E-FA52AD47FD8C}" srcOrd="2" destOrd="0" presId="urn:microsoft.com/office/officeart/2008/layout/LinedList"/>
    <dgm:cxn modelId="{3DF88610-4013-48C3-A548-1075642B28ED}" type="presParOf" srcId="{1D28251B-5EC2-4079-8DA3-1315E23E6AFD}" destId="{1ECF5C07-9580-4EE2-8E6D-B9FA457125F9}" srcOrd="5" destOrd="0" presId="urn:microsoft.com/office/officeart/2008/layout/LinedList"/>
    <dgm:cxn modelId="{40E54E67-0072-4E1F-BC34-597F44FB246A}" type="presParOf" srcId="{1D28251B-5EC2-4079-8DA3-1315E23E6AFD}" destId="{59260B15-25B6-448A-A9CE-53AAE1065A3C}" srcOrd="6" destOrd="0" presId="urn:microsoft.com/office/officeart/2008/layout/LinedList"/>
    <dgm:cxn modelId="{EDCE1E99-6162-45F1-AF2E-2BA9484D6C42}" type="presParOf" srcId="{1D28251B-5EC2-4079-8DA3-1315E23E6AFD}" destId="{FF62DA37-5EAA-4E84-9E90-2A536E5EFE39}" srcOrd="7" destOrd="0" presId="urn:microsoft.com/office/officeart/2008/layout/LinedList"/>
    <dgm:cxn modelId="{9C4D4317-4A41-407C-9FB0-ADB81F2ECC7D}" type="presParOf" srcId="{FF62DA37-5EAA-4E84-9E90-2A536E5EFE39}" destId="{F4F673CF-BFAE-4DE4-9CCD-FC1D289B7FC0}" srcOrd="0" destOrd="0" presId="urn:microsoft.com/office/officeart/2008/layout/LinedList"/>
    <dgm:cxn modelId="{08AE0890-5B0F-4712-AA4C-F105DE168ED6}" type="presParOf" srcId="{FF62DA37-5EAA-4E84-9E90-2A536E5EFE39}" destId="{37CB0C75-DD8D-49AC-9FE0-8A5A18DC3FD5}" srcOrd="1" destOrd="0" presId="urn:microsoft.com/office/officeart/2008/layout/LinedList"/>
    <dgm:cxn modelId="{7934B76A-07F0-4C95-8247-5C84AA872FAE}" type="presParOf" srcId="{FF62DA37-5EAA-4E84-9E90-2A536E5EFE39}" destId="{3AE32723-800F-447F-AA92-95D1396C2305}" srcOrd="2" destOrd="0" presId="urn:microsoft.com/office/officeart/2008/layout/LinedList"/>
    <dgm:cxn modelId="{4871843A-2101-4627-A0C0-7ECBBCF438F1}" type="presParOf" srcId="{1D28251B-5EC2-4079-8DA3-1315E23E6AFD}" destId="{A0337EE3-CDBE-4E4E-81E8-993F3A644AB8}" srcOrd="8" destOrd="0" presId="urn:microsoft.com/office/officeart/2008/layout/LinedList"/>
    <dgm:cxn modelId="{D5804686-5CFD-4C40-B3E6-6879383F4FC0}" type="presParOf" srcId="{1D28251B-5EC2-4079-8DA3-1315E23E6AFD}" destId="{4A0932FC-F31D-4C9B-90F7-2E72BD0D675B}" srcOrd="9" destOrd="0" presId="urn:microsoft.com/office/officeart/2008/layout/LinedList"/>
    <dgm:cxn modelId="{2BFED45B-0AD3-4023-B17F-F7BB5F0E45D6}" type="presParOf" srcId="{1D28251B-5EC2-4079-8DA3-1315E23E6AFD}" destId="{38396808-8AAD-4ABC-BBD6-76A34441B043}" srcOrd="10" destOrd="0" presId="urn:microsoft.com/office/officeart/2008/layout/LinedList"/>
    <dgm:cxn modelId="{7B8ECBF1-0A06-49EE-94DF-5E38C0D5FC5B}" type="presParOf" srcId="{38396808-8AAD-4ABC-BBD6-76A34441B043}" destId="{0A965579-5F28-43CA-B7DC-755EF2F5C532}" srcOrd="0" destOrd="0" presId="urn:microsoft.com/office/officeart/2008/layout/LinedList"/>
    <dgm:cxn modelId="{7A69FD4B-105E-43F7-8DFF-39CE813C48EA}" type="presParOf" srcId="{38396808-8AAD-4ABC-BBD6-76A34441B043}" destId="{E9DD57D9-71CF-4BFD-848E-E34D38FCD190}" srcOrd="1" destOrd="0" presId="urn:microsoft.com/office/officeart/2008/layout/LinedList"/>
    <dgm:cxn modelId="{0BB768A5-6F76-46C9-9354-2BBE3A3554D8}" type="presParOf" srcId="{38396808-8AAD-4ABC-BBD6-76A34441B043}" destId="{2C56860D-F6AA-4AB4-935E-EFD8AAEF5A50}" srcOrd="2" destOrd="0" presId="urn:microsoft.com/office/officeart/2008/layout/LinedList"/>
    <dgm:cxn modelId="{A59B8D90-AA4A-4CD2-BE4A-686F497D49BB}" type="presParOf" srcId="{1D28251B-5EC2-4079-8DA3-1315E23E6AFD}" destId="{E8543711-3D31-4D68-967D-23F16213B476}" srcOrd="11" destOrd="0" presId="urn:microsoft.com/office/officeart/2008/layout/LinedList"/>
    <dgm:cxn modelId="{BCF43A68-A96E-4789-BB69-64D3A45D1421}" type="presParOf" srcId="{1D28251B-5EC2-4079-8DA3-1315E23E6AFD}" destId="{8BE8922E-389D-4CB9-B681-F2F69AEDBCB3}" srcOrd="12" destOrd="0" presId="urn:microsoft.com/office/officeart/2008/layout/LinedList"/>
    <dgm:cxn modelId="{6DA7F9EC-6BA5-4224-80F4-51449943A9B9}" type="presParOf" srcId="{1D28251B-5EC2-4079-8DA3-1315E23E6AFD}" destId="{295E44B0-301C-4FDB-B3A0-F54545ED6878}" srcOrd="13" destOrd="0" presId="urn:microsoft.com/office/officeart/2008/layout/LinedList"/>
    <dgm:cxn modelId="{4B6A7FA3-DDC3-4385-B24A-085E0A9C7B60}" type="presParOf" srcId="{295E44B0-301C-4FDB-B3A0-F54545ED6878}" destId="{6C6DB6A9-8A8A-4030-9A36-9D62BB2D5E8F}" srcOrd="0" destOrd="0" presId="urn:microsoft.com/office/officeart/2008/layout/LinedList"/>
    <dgm:cxn modelId="{6D5793F0-8A54-464D-AEEC-96985CEA06C5}" type="presParOf" srcId="{295E44B0-301C-4FDB-B3A0-F54545ED6878}" destId="{9FE5B968-10FB-4AFC-A2F1-D4574275D5E9}" srcOrd="1" destOrd="0" presId="urn:microsoft.com/office/officeart/2008/layout/LinedList"/>
    <dgm:cxn modelId="{0F16E581-ED6F-408D-90C8-D11B67B697F9}" type="presParOf" srcId="{295E44B0-301C-4FDB-B3A0-F54545ED6878}" destId="{3754C401-811E-4E16-A913-5945DF38146E}" srcOrd="2" destOrd="0" presId="urn:microsoft.com/office/officeart/2008/layout/LinedList"/>
    <dgm:cxn modelId="{89914B7B-0956-4FF4-B2E8-23A7FF3C5721}" type="presParOf" srcId="{1D28251B-5EC2-4079-8DA3-1315E23E6AFD}" destId="{8471EFD0-5E67-4C8B-9E27-8F335BE5A2D9}" srcOrd="14" destOrd="0" presId="urn:microsoft.com/office/officeart/2008/layout/LinedList"/>
    <dgm:cxn modelId="{886F717D-90F0-40B6-87E7-4914497A628C}" type="presParOf" srcId="{1D28251B-5EC2-4079-8DA3-1315E23E6AFD}" destId="{CD765DAC-FFE6-49D7-8215-0C91452B787A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92FFDF1C-E055-4966-B954-A1CF39C26195}" type="doc">
      <dgm:prSet loTypeId="urn:microsoft.com/office/officeart/2005/8/layout/hierarchy4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4229EDAB-9F58-4351-B37D-A2D0591623E9}">
      <dgm:prSet phldrT="[Текст]" custT="1"/>
      <dgm:spPr/>
      <dgm:t>
        <a:bodyPr/>
        <a:lstStyle/>
        <a:p>
          <a:r>
            <a:rPr lang="ru-RU" sz="2400" dirty="0"/>
            <a:t>Утверждено 187 паспорта МКД.</a:t>
          </a:r>
        </a:p>
      </dgm:t>
    </dgm:pt>
    <dgm:pt modelId="{6669B4D8-4018-4A01-A76E-F70B119AF253}" type="parTrans" cxnId="{8134DBD4-27DC-42A3-B830-5A58FCB4D481}">
      <dgm:prSet/>
      <dgm:spPr/>
      <dgm:t>
        <a:bodyPr/>
        <a:lstStyle/>
        <a:p>
          <a:endParaRPr lang="ru-RU"/>
        </a:p>
      </dgm:t>
    </dgm:pt>
    <dgm:pt modelId="{20BBB4A4-9B18-4A70-A72C-054A72681743}" type="sibTrans" cxnId="{8134DBD4-27DC-42A3-B830-5A58FCB4D481}">
      <dgm:prSet/>
      <dgm:spPr/>
      <dgm:t>
        <a:bodyPr/>
        <a:lstStyle/>
        <a:p>
          <a:endParaRPr lang="ru-RU"/>
        </a:p>
      </dgm:t>
    </dgm:pt>
    <dgm:pt modelId="{9C2DE759-8CF9-47FA-B2D8-A6016F3D99E9}">
      <dgm:prSet phldrT="[Текст]"/>
      <dgm:spPr/>
      <dgm:t>
        <a:bodyPr/>
        <a:lstStyle/>
        <a:p>
          <a:r>
            <a:rPr lang="ru-RU" dirty="0"/>
            <a:t>В соответствии с распоряжением главы управы района </a:t>
          </a:r>
          <a:r>
            <a:rPr lang="ru-RU" dirty="0" err="1"/>
            <a:t>Некрасовка</a:t>
          </a:r>
          <a:r>
            <a:rPr lang="ru-RU" dirty="0"/>
            <a:t> от 22.04.2021 № 01-03-38/21 «О создании тепловой комиссии в управе района </a:t>
          </a:r>
          <a:r>
            <a:rPr lang="ru-RU" dirty="0" err="1"/>
            <a:t>Некрасовка</a:t>
          </a:r>
          <a:r>
            <a:rPr lang="ru-RU" dirty="0"/>
            <a:t> и задачах по подготовке к отопительному сезону 2021-2022гг.», в рамках подготовки к осенне-зимней эксплуатации обеспечены сроки и качество выполнения работ по содержанию и ремонту жилищного фонда и функционирования инженерного оборудования в зимний период.</a:t>
          </a:r>
        </a:p>
      </dgm:t>
    </dgm:pt>
    <dgm:pt modelId="{38A6DC1C-03EF-4E7D-B672-FC6498D31F0A}" type="parTrans" cxnId="{E32F195B-5F32-4DBC-8C08-AF508ED71097}">
      <dgm:prSet/>
      <dgm:spPr/>
      <dgm:t>
        <a:bodyPr/>
        <a:lstStyle/>
        <a:p>
          <a:endParaRPr lang="ru-RU"/>
        </a:p>
      </dgm:t>
    </dgm:pt>
    <dgm:pt modelId="{857A409F-2EF6-4248-9CCE-30373144D290}" type="sibTrans" cxnId="{E32F195B-5F32-4DBC-8C08-AF508ED71097}">
      <dgm:prSet/>
      <dgm:spPr/>
      <dgm:t>
        <a:bodyPr/>
        <a:lstStyle/>
        <a:p>
          <a:endParaRPr lang="ru-RU"/>
        </a:p>
      </dgm:t>
    </dgm:pt>
    <dgm:pt modelId="{AA4B7265-9B55-4CBD-B299-AF2FFB767410}">
      <dgm:prSet phldrT="[Текст]"/>
      <dgm:spPr/>
      <dgm:t>
        <a:bodyPr/>
        <a:lstStyle/>
        <a:p>
          <a:r>
            <a:rPr lang="ru-RU" dirty="0"/>
            <a:t>Еженедельно проводились оперативные совещания, заседания тепловой комиссий с управляющими компаниями.</a:t>
          </a:r>
        </a:p>
      </dgm:t>
    </dgm:pt>
    <dgm:pt modelId="{0A5E0C84-9466-4538-AB31-714751BE9A5E}" type="parTrans" cxnId="{C0051EFF-F331-4C60-9E9B-BCE442CB3252}">
      <dgm:prSet/>
      <dgm:spPr/>
      <dgm:t>
        <a:bodyPr/>
        <a:lstStyle/>
        <a:p>
          <a:endParaRPr lang="ru-RU"/>
        </a:p>
      </dgm:t>
    </dgm:pt>
    <dgm:pt modelId="{59579E45-7994-4BA7-AB08-FF306D6AD859}" type="sibTrans" cxnId="{C0051EFF-F331-4C60-9E9B-BCE442CB3252}">
      <dgm:prSet/>
      <dgm:spPr/>
      <dgm:t>
        <a:bodyPr/>
        <a:lstStyle/>
        <a:p>
          <a:endParaRPr lang="ru-RU"/>
        </a:p>
      </dgm:t>
    </dgm:pt>
    <dgm:pt modelId="{F043E431-9F24-4C81-B64D-89DC40DD7401}">
      <dgm:prSet phldrT="[Текст]"/>
      <dgm:spPr/>
      <dgm:t>
        <a:bodyPr/>
        <a:lstStyle/>
        <a:p>
          <a:r>
            <a:rPr lang="ru-RU" dirty="0"/>
            <a:t>Управа координирует в установленном порядке работу специализированных организаций по устранению аварий и неполадок в работе разводящих сетей тепло-, водо-, и электроснабжения.</a:t>
          </a:r>
        </a:p>
      </dgm:t>
    </dgm:pt>
    <dgm:pt modelId="{90448938-8EAE-4046-B1AA-6EA457FA6DE8}" type="parTrans" cxnId="{53DF3DA8-6C38-4AA9-A110-829EC5D96324}">
      <dgm:prSet/>
      <dgm:spPr/>
      <dgm:t>
        <a:bodyPr/>
        <a:lstStyle/>
        <a:p>
          <a:endParaRPr lang="ru-RU"/>
        </a:p>
      </dgm:t>
    </dgm:pt>
    <dgm:pt modelId="{FFA28B9A-5235-4BE7-9016-5C261CDD33FD}" type="sibTrans" cxnId="{53DF3DA8-6C38-4AA9-A110-829EC5D96324}">
      <dgm:prSet/>
      <dgm:spPr/>
      <dgm:t>
        <a:bodyPr/>
        <a:lstStyle/>
        <a:p>
          <a:endParaRPr lang="ru-RU"/>
        </a:p>
      </dgm:t>
    </dgm:pt>
    <dgm:pt modelId="{7B1B3937-DA21-47C6-A1DD-B6BDAC48295C}">
      <dgm:prSet phldrT="[Текст]"/>
      <dgm:spPr/>
      <dgm:t>
        <a:bodyPr/>
        <a:lstStyle/>
        <a:p>
          <a:r>
            <a:rPr lang="ru-RU" dirty="0"/>
            <a:t>Информация о готовности к сезонной эксплуатации размещена на портале «Дома Москвы».</a:t>
          </a:r>
        </a:p>
      </dgm:t>
    </dgm:pt>
    <dgm:pt modelId="{4083970D-6EC6-4DAB-995D-279F8FFA499C}" type="parTrans" cxnId="{DFAFD0F4-B861-4992-AD2D-77035A703CAD}">
      <dgm:prSet/>
      <dgm:spPr/>
      <dgm:t>
        <a:bodyPr/>
        <a:lstStyle/>
        <a:p>
          <a:endParaRPr lang="ru-RU"/>
        </a:p>
      </dgm:t>
    </dgm:pt>
    <dgm:pt modelId="{21FAE1A1-E7B8-464A-BDE4-A8E8F12A27D9}" type="sibTrans" cxnId="{DFAFD0F4-B861-4992-AD2D-77035A703CAD}">
      <dgm:prSet/>
      <dgm:spPr/>
      <dgm:t>
        <a:bodyPr/>
        <a:lstStyle/>
        <a:p>
          <a:endParaRPr lang="ru-RU"/>
        </a:p>
      </dgm:t>
    </dgm:pt>
    <dgm:pt modelId="{5221037B-BB28-498E-BD30-9959A55AFD7E}" type="pres">
      <dgm:prSet presAssocID="{92FFDF1C-E055-4966-B954-A1CF39C2619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19CD322-63C4-4F0C-B8F3-5158F15F6D09}" type="pres">
      <dgm:prSet presAssocID="{4229EDAB-9F58-4351-B37D-A2D0591623E9}" presName="vertOne" presStyleCnt="0"/>
      <dgm:spPr/>
    </dgm:pt>
    <dgm:pt modelId="{2033F6BC-3798-4DBE-9487-130000E92B04}" type="pres">
      <dgm:prSet presAssocID="{4229EDAB-9F58-4351-B37D-A2D0591623E9}" presName="txOne" presStyleLbl="node0" presStyleIdx="0" presStyleCnt="1" custScaleX="69261" custScaleY="61900" custLinFactNeighborX="-14807" custLinFactNeighborY="22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BC90AB-7A22-437B-98AF-207E86EF2BD2}" type="pres">
      <dgm:prSet presAssocID="{4229EDAB-9F58-4351-B37D-A2D0591623E9}" presName="parTransOne" presStyleCnt="0"/>
      <dgm:spPr/>
    </dgm:pt>
    <dgm:pt modelId="{2F0C54D1-F6E7-437A-B7DE-3B890040CD5B}" type="pres">
      <dgm:prSet presAssocID="{4229EDAB-9F58-4351-B37D-A2D0591623E9}" presName="horzOne" presStyleCnt="0"/>
      <dgm:spPr/>
    </dgm:pt>
    <dgm:pt modelId="{EEAD2527-C37F-4AE2-9713-84E73A159D3E}" type="pres">
      <dgm:prSet presAssocID="{9C2DE759-8CF9-47FA-B2D8-A6016F3D99E9}" presName="vertTwo" presStyleCnt="0"/>
      <dgm:spPr/>
    </dgm:pt>
    <dgm:pt modelId="{8313700E-D989-4681-8EE8-4D41F508F6F2}" type="pres">
      <dgm:prSet presAssocID="{9C2DE759-8CF9-47FA-B2D8-A6016F3D99E9}" presName="txTwo" presStyleLbl="node2" presStyleIdx="0" presStyleCnt="2" custScaleX="59899" custScaleY="100905" custLinFactNeighborX="18215" custLinFactNeighborY="-296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F8EB84-1C35-4995-83BF-6013C9E6A1E3}" type="pres">
      <dgm:prSet presAssocID="{9C2DE759-8CF9-47FA-B2D8-A6016F3D99E9}" presName="parTransTwo" presStyleCnt="0"/>
      <dgm:spPr/>
    </dgm:pt>
    <dgm:pt modelId="{600A7134-3C0A-4FA8-9C0A-A8EFC93D1F2B}" type="pres">
      <dgm:prSet presAssocID="{9C2DE759-8CF9-47FA-B2D8-A6016F3D99E9}" presName="horzTwo" presStyleCnt="0"/>
      <dgm:spPr/>
    </dgm:pt>
    <dgm:pt modelId="{866F7E29-06DA-40D1-B941-175A2E1F77C6}" type="pres">
      <dgm:prSet presAssocID="{AA4B7265-9B55-4CBD-B299-AF2FFB767410}" presName="vertThree" presStyleCnt="0"/>
      <dgm:spPr/>
    </dgm:pt>
    <dgm:pt modelId="{564E3B3E-1F41-4FE3-AF4D-DF0B6E8BB203}" type="pres">
      <dgm:prSet presAssocID="{AA4B7265-9B55-4CBD-B299-AF2FFB767410}" presName="txThree" presStyleLbl="node3" presStyleIdx="0" presStyleCnt="2" custLinFactNeighborX="-226" custLinFactNeighborY="-36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E12698-DACD-4385-B55E-56708EAF6ABB}" type="pres">
      <dgm:prSet presAssocID="{AA4B7265-9B55-4CBD-B299-AF2FFB767410}" presName="horzThree" presStyleCnt="0"/>
      <dgm:spPr/>
    </dgm:pt>
    <dgm:pt modelId="{0977033F-EA36-44D2-BA32-5520CE933DC8}" type="pres">
      <dgm:prSet presAssocID="{59579E45-7994-4BA7-AB08-FF306D6AD859}" presName="sibSpaceThree" presStyleCnt="0"/>
      <dgm:spPr/>
    </dgm:pt>
    <dgm:pt modelId="{EBCEBA22-5E71-4680-9FA4-606FEE31028A}" type="pres">
      <dgm:prSet presAssocID="{F043E431-9F24-4C81-B64D-89DC40DD7401}" presName="vertThree" presStyleCnt="0"/>
      <dgm:spPr/>
    </dgm:pt>
    <dgm:pt modelId="{9BC1D597-B349-4EC8-8B24-C3EE3A24B8BA}" type="pres">
      <dgm:prSet presAssocID="{F043E431-9F24-4C81-B64D-89DC40DD7401}" presName="txThree" presStyleLbl="node3" presStyleIdx="1" presStyleCnt="2" custScaleX="162087" custLinFactNeighborX="-1597" custLinFactNeighborY="-36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D0F23C-D749-4D27-A35A-B2D65877638C}" type="pres">
      <dgm:prSet presAssocID="{F043E431-9F24-4C81-B64D-89DC40DD7401}" presName="horzThree" presStyleCnt="0"/>
      <dgm:spPr/>
    </dgm:pt>
    <dgm:pt modelId="{3D39229D-6E76-46EC-95CB-728C375A53FC}" type="pres">
      <dgm:prSet presAssocID="{857A409F-2EF6-4248-9CCE-30373144D290}" presName="sibSpaceTwo" presStyleCnt="0"/>
      <dgm:spPr/>
    </dgm:pt>
    <dgm:pt modelId="{720E0474-DAFA-4D44-89C0-85D909E808BA}" type="pres">
      <dgm:prSet presAssocID="{7B1B3937-DA21-47C6-A1DD-B6BDAC48295C}" presName="vertTwo" presStyleCnt="0"/>
      <dgm:spPr/>
    </dgm:pt>
    <dgm:pt modelId="{0AD98AB7-E5E2-43E8-B04C-6017B1AF4558}" type="pres">
      <dgm:prSet presAssocID="{7B1B3937-DA21-47C6-A1DD-B6BDAC48295C}" presName="txTwo" presStyleLbl="node2" presStyleIdx="1" presStyleCnt="2" custScaleY="100331" custLinFactX="-107721" custLinFactNeighborX="-200000" custLinFactNeighborY="-1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C0D4A3-5933-4A17-8358-D105DC5C1C6E}" type="pres">
      <dgm:prSet presAssocID="{7B1B3937-DA21-47C6-A1DD-B6BDAC48295C}" presName="horzTwo" presStyleCnt="0"/>
      <dgm:spPr/>
    </dgm:pt>
  </dgm:ptLst>
  <dgm:cxnLst>
    <dgm:cxn modelId="{E2DD614E-3F19-40F9-B174-724D7D780E75}" type="presOf" srcId="{7B1B3937-DA21-47C6-A1DD-B6BDAC48295C}" destId="{0AD98AB7-E5E2-43E8-B04C-6017B1AF4558}" srcOrd="0" destOrd="0" presId="urn:microsoft.com/office/officeart/2005/8/layout/hierarchy4"/>
    <dgm:cxn modelId="{1993E0F4-8CE3-45D3-AB49-B56CD21C2D4D}" type="presOf" srcId="{9C2DE759-8CF9-47FA-B2D8-A6016F3D99E9}" destId="{8313700E-D989-4681-8EE8-4D41F508F6F2}" srcOrd="0" destOrd="0" presId="urn:microsoft.com/office/officeart/2005/8/layout/hierarchy4"/>
    <dgm:cxn modelId="{25AA18F3-8506-4F6A-AA65-1C11AA7396A6}" type="presOf" srcId="{AA4B7265-9B55-4CBD-B299-AF2FFB767410}" destId="{564E3B3E-1F41-4FE3-AF4D-DF0B6E8BB203}" srcOrd="0" destOrd="0" presId="urn:microsoft.com/office/officeart/2005/8/layout/hierarchy4"/>
    <dgm:cxn modelId="{DFAFD0F4-B861-4992-AD2D-77035A703CAD}" srcId="{4229EDAB-9F58-4351-B37D-A2D0591623E9}" destId="{7B1B3937-DA21-47C6-A1DD-B6BDAC48295C}" srcOrd="1" destOrd="0" parTransId="{4083970D-6EC6-4DAB-995D-279F8FFA499C}" sibTransId="{21FAE1A1-E7B8-464A-BDE4-A8E8F12A27D9}"/>
    <dgm:cxn modelId="{C0051EFF-F331-4C60-9E9B-BCE442CB3252}" srcId="{9C2DE759-8CF9-47FA-B2D8-A6016F3D99E9}" destId="{AA4B7265-9B55-4CBD-B299-AF2FFB767410}" srcOrd="0" destOrd="0" parTransId="{0A5E0C84-9466-4538-AB31-714751BE9A5E}" sibTransId="{59579E45-7994-4BA7-AB08-FF306D6AD859}"/>
    <dgm:cxn modelId="{04D4B3D6-DB23-4C08-A79C-0E694DACCF9C}" type="presOf" srcId="{92FFDF1C-E055-4966-B954-A1CF39C26195}" destId="{5221037B-BB28-498E-BD30-9959A55AFD7E}" srcOrd="0" destOrd="0" presId="urn:microsoft.com/office/officeart/2005/8/layout/hierarchy4"/>
    <dgm:cxn modelId="{8241D6D0-C4FF-434A-B6AA-14E44BBA2057}" type="presOf" srcId="{F043E431-9F24-4C81-B64D-89DC40DD7401}" destId="{9BC1D597-B349-4EC8-8B24-C3EE3A24B8BA}" srcOrd="0" destOrd="0" presId="urn:microsoft.com/office/officeart/2005/8/layout/hierarchy4"/>
    <dgm:cxn modelId="{481AD23F-A217-46ED-B88F-C3FCB0645AFF}" type="presOf" srcId="{4229EDAB-9F58-4351-B37D-A2D0591623E9}" destId="{2033F6BC-3798-4DBE-9487-130000E92B04}" srcOrd="0" destOrd="0" presId="urn:microsoft.com/office/officeart/2005/8/layout/hierarchy4"/>
    <dgm:cxn modelId="{8134DBD4-27DC-42A3-B830-5A58FCB4D481}" srcId="{92FFDF1C-E055-4966-B954-A1CF39C26195}" destId="{4229EDAB-9F58-4351-B37D-A2D0591623E9}" srcOrd="0" destOrd="0" parTransId="{6669B4D8-4018-4A01-A76E-F70B119AF253}" sibTransId="{20BBB4A4-9B18-4A70-A72C-054A72681743}"/>
    <dgm:cxn modelId="{E32F195B-5F32-4DBC-8C08-AF508ED71097}" srcId="{4229EDAB-9F58-4351-B37D-A2D0591623E9}" destId="{9C2DE759-8CF9-47FA-B2D8-A6016F3D99E9}" srcOrd="0" destOrd="0" parTransId="{38A6DC1C-03EF-4E7D-B672-FC6498D31F0A}" sibTransId="{857A409F-2EF6-4248-9CCE-30373144D290}"/>
    <dgm:cxn modelId="{53DF3DA8-6C38-4AA9-A110-829EC5D96324}" srcId="{9C2DE759-8CF9-47FA-B2D8-A6016F3D99E9}" destId="{F043E431-9F24-4C81-B64D-89DC40DD7401}" srcOrd="1" destOrd="0" parTransId="{90448938-8EAE-4046-B1AA-6EA457FA6DE8}" sibTransId="{FFA28B9A-5235-4BE7-9016-5C261CDD33FD}"/>
    <dgm:cxn modelId="{85C21030-8BF5-4A5B-9AA3-36206F181D08}" type="presParOf" srcId="{5221037B-BB28-498E-BD30-9959A55AFD7E}" destId="{919CD322-63C4-4F0C-B8F3-5158F15F6D09}" srcOrd="0" destOrd="0" presId="urn:microsoft.com/office/officeart/2005/8/layout/hierarchy4"/>
    <dgm:cxn modelId="{79ADFB49-3B63-4B66-B1C1-0EA079420127}" type="presParOf" srcId="{919CD322-63C4-4F0C-B8F3-5158F15F6D09}" destId="{2033F6BC-3798-4DBE-9487-130000E92B04}" srcOrd="0" destOrd="0" presId="urn:microsoft.com/office/officeart/2005/8/layout/hierarchy4"/>
    <dgm:cxn modelId="{9ED345CB-D315-451E-8C9C-3849C9BA99B8}" type="presParOf" srcId="{919CD322-63C4-4F0C-B8F3-5158F15F6D09}" destId="{B5BC90AB-7A22-437B-98AF-207E86EF2BD2}" srcOrd="1" destOrd="0" presId="urn:microsoft.com/office/officeart/2005/8/layout/hierarchy4"/>
    <dgm:cxn modelId="{01202C6A-485B-4B81-ADEE-24EF14F48D89}" type="presParOf" srcId="{919CD322-63C4-4F0C-B8F3-5158F15F6D09}" destId="{2F0C54D1-F6E7-437A-B7DE-3B890040CD5B}" srcOrd="2" destOrd="0" presId="urn:microsoft.com/office/officeart/2005/8/layout/hierarchy4"/>
    <dgm:cxn modelId="{38BA6B89-78F7-4B82-B2ED-89EDAB1C760F}" type="presParOf" srcId="{2F0C54D1-F6E7-437A-B7DE-3B890040CD5B}" destId="{EEAD2527-C37F-4AE2-9713-84E73A159D3E}" srcOrd="0" destOrd="0" presId="urn:microsoft.com/office/officeart/2005/8/layout/hierarchy4"/>
    <dgm:cxn modelId="{AA31B62C-3223-443C-BC0E-4B3705D54CE3}" type="presParOf" srcId="{EEAD2527-C37F-4AE2-9713-84E73A159D3E}" destId="{8313700E-D989-4681-8EE8-4D41F508F6F2}" srcOrd="0" destOrd="0" presId="urn:microsoft.com/office/officeart/2005/8/layout/hierarchy4"/>
    <dgm:cxn modelId="{FB4EBCDB-4AE4-4B3A-ABBE-01E5A76EB564}" type="presParOf" srcId="{EEAD2527-C37F-4AE2-9713-84E73A159D3E}" destId="{35F8EB84-1C35-4995-83BF-6013C9E6A1E3}" srcOrd="1" destOrd="0" presId="urn:microsoft.com/office/officeart/2005/8/layout/hierarchy4"/>
    <dgm:cxn modelId="{3903F2F4-0B65-421C-B604-1813BE95FFD0}" type="presParOf" srcId="{EEAD2527-C37F-4AE2-9713-84E73A159D3E}" destId="{600A7134-3C0A-4FA8-9C0A-A8EFC93D1F2B}" srcOrd="2" destOrd="0" presId="urn:microsoft.com/office/officeart/2005/8/layout/hierarchy4"/>
    <dgm:cxn modelId="{52CED0A9-1CEA-48E6-B681-5DB04EDD156B}" type="presParOf" srcId="{600A7134-3C0A-4FA8-9C0A-A8EFC93D1F2B}" destId="{866F7E29-06DA-40D1-B941-175A2E1F77C6}" srcOrd="0" destOrd="0" presId="urn:microsoft.com/office/officeart/2005/8/layout/hierarchy4"/>
    <dgm:cxn modelId="{19D41DEB-F512-46B4-9F47-A0CF1EBAD864}" type="presParOf" srcId="{866F7E29-06DA-40D1-B941-175A2E1F77C6}" destId="{564E3B3E-1F41-4FE3-AF4D-DF0B6E8BB203}" srcOrd="0" destOrd="0" presId="urn:microsoft.com/office/officeart/2005/8/layout/hierarchy4"/>
    <dgm:cxn modelId="{F8AD33BB-9F58-4C17-91FB-F5EC3135DD38}" type="presParOf" srcId="{866F7E29-06DA-40D1-B941-175A2E1F77C6}" destId="{D0E12698-DACD-4385-B55E-56708EAF6ABB}" srcOrd="1" destOrd="0" presId="urn:microsoft.com/office/officeart/2005/8/layout/hierarchy4"/>
    <dgm:cxn modelId="{5E95DFD7-ED62-4D78-B059-1571B514DC7C}" type="presParOf" srcId="{600A7134-3C0A-4FA8-9C0A-A8EFC93D1F2B}" destId="{0977033F-EA36-44D2-BA32-5520CE933DC8}" srcOrd="1" destOrd="0" presId="urn:microsoft.com/office/officeart/2005/8/layout/hierarchy4"/>
    <dgm:cxn modelId="{D4F05B56-8A2E-484D-975B-FD5C3A94C9F6}" type="presParOf" srcId="{600A7134-3C0A-4FA8-9C0A-A8EFC93D1F2B}" destId="{EBCEBA22-5E71-4680-9FA4-606FEE31028A}" srcOrd="2" destOrd="0" presId="urn:microsoft.com/office/officeart/2005/8/layout/hierarchy4"/>
    <dgm:cxn modelId="{36E7C3F9-FD4D-408E-8F3B-16F5472F1738}" type="presParOf" srcId="{EBCEBA22-5E71-4680-9FA4-606FEE31028A}" destId="{9BC1D597-B349-4EC8-8B24-C3EE3A24B8BA}" srcOrd="0" destOrd="0" presId="urn:microsoft.com/office/officeart/2005/8/layout/hierarchy4"/>
    <dgm:cxn modelId="{88DDE68E-DD5D-48B0-B677-37A7CFD1CC91}" type="presParOf" srcId="{EBCEBA22-5E71-4680-9FA4-606FEE31028A}" destId="{0FD0F23C-D749-4D27-A35A-B2D65877638C}" srcOrd="1" destOrd="0" presId="urn:microsoft.com/office/officeart/2005/8/layout/hierarchy4"/>
    <dgm:cxn modelId="{D5DE1E3A-273E-4C81-8943-7F3225A655F9}" type="presParOf" srcId="{2F0C54D1-F6E7-437A-B7DE-3B890040CD5B}" destId="{3D39229D-6E76-46EC-95CB-728C375A53FC}" srcOrd="1" destOrd="0" presId="urn:microsoft.com/office/officeart/2005/8/layout/hierarchy4"/>
    <dgm:cxn modelId="{9655CEE3-7229-44D6-8ADA-FEE03588ADE2}" type="presParOf" srcId="{2F0C54D1-F6E7-437A-B7DE-3B890040CD5B}" destId="{720E0474-DAFA-4D44-89C0-85D909E808BA}" srcOrd="2" destOrd="0" presId="urn:microsoft.com/office/officeart/2005/8/layout/hierarchy4"/>
    <dgm:cxn modelId="{1CF82BA7-FACB-45CD-A5B7-F12D2BA09A28}" type="presParOf" srcId="{720E0474-DAFA-4D44-89C0-85D909E808BA}" destId="{0AD98AB7-E5E2-43E8-B04C-6017B1AF4558}" srcOrd="0" destOrd="0" presId="urn:microsoft.com/office/officeart/2005/8/layout/hierarchy4"/>
    <dgm:cxn modelId="{30219E5B-D8DD-484F-9669-0EA20FD62580}" type="presParOf" srcId="{720E0474-DAFA-4D44-89C0-85D909E808BA}" destId="{45C0D4A3-5933-4A17-8358-D105DC5C1C6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FEFE4F-4D71-4C1D-A465-45F55A932BB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56001DC-4FE2-4DDE-8138-E05A1B00BF64}">
      <dgm:prSet phldrT="[Текст]"/>
      <dgm:spPr/>
      <dgm:t>
        <a:bodyPr/>
        <a:lstStyle/>
        <a:p>
          <a:pPr algn="just"/>
          <a:r>
            <a:rPr lang="ru-RU" dirty="0"/>
            <a:t>В соответствии с Постановлением Правительства Российской Федерации от 11 ноября 2006 года № 663 «Об утверждении положения о призыве на военную службу граждан Российской Федерации» была установлена норма призыва весной и осенью 2021 года, утвержден график работы призывной комиссии, а также план работы призывной комиссии. </a:t>
          </a:r>
        </a:p>
      </dgm:t>
    </dgm:pt>
    <dgm:pt modelId="{A1D9B292-D2F5-4DC5-A5D0-31F54FAA3330}" type="parTrans" cxnId="{EFDC86D5-D608-41A6-8F6F-C4031A9BC2F1}">
      <dgm:prSet/>
      <dgm:spPr/>
      <dgm:t>
        <a:bodyPr/>
        <a:lstStyle/>
        <a:p>
          <a:endParaRPr lang="ru-RU"/>
        </a:p>
      </dgm:t>
    </dgm:pt>
    <dgm:pt modelId="{E43E68F6-9AFE-4CEC-853B-89102B1B946E}" type="sibTrans" cxnId="{EFDC86D5-D608-41A6-8F6F-C4031A9BC2F1}">
      <dgm:prSet/>
      <dgm:spPr/>
      <dgm:t>
        <a:bodyPr/>
        <a:lstStyle/>
        <a:p>
          <a:endParaRPr lang="ru-RU"/>
        </a:p>
      </dgm:t>
    </dgm:pt>
    <dgm:pt modelId="{BDC41D70-E583-4280-B9CF-D80C477F9412}">
      <dgm:prSet phldrT="[Текст]" custT="1"/>
      <dgm:spPr/>
      <dgm:t>
        <a:bodyPr/>
        <a:lstStyle/>
        <a:p>
          <a:pPr algn="l"/>
          <a:r>
            <a:rPr lang="ru-RU" sz="2000" dirty="0"/>
            <a:t>Планы весеннего и осеннего призывов 2021 года выполнены с превышением установленной нормы.</a:t>
          </a:r>
        </a:p>
      </dgm:t>
    </dgm:pt>
    <dgm:pt modelId="{FFD9C99D-0764-4CA6-B7B7-A82B8A5DCBE5}" type="parTrans" cxnId="{2566F61C-25E4-4724-8505-740B8A8F6224}">
      <dgm:prSet/>
      <dgm:spPr/>
      <dgm:t>
        <a:bodyPr/>
        <a:lstStyle/>
        <a:p>
          <a:endParaRPr lang="ru-RU"/>
        </a:p>
      </dgm:t>
    </dgm:pt>
    <dgm:pt modelId="{780F98F5-AEE4-4862-B830-D5BB4DAF375D}" type="sibTrans" cxnId="{2566F61C-25E4-4724-8505-740B8A8F6224}">
      <dgm:prSet/>
      <dgm:spPr/>
      <dgm:t>
        <a:bodyPr/>
        <a:lstStyle/>
        <a:p>
          <a:endParaRPr lang="ru-RU"/>
        </a:p>
      </dgm:t>
    </dgm:pt>
    <dgm:pt modelId="{EC4EF2EE-E6B6-4C95-807E-0F0C56281D1E}" type="pres">
      <dgm:prSet presAssocID="{35FEFE4F-4D71-4C1D-A465-45F55A932B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8B6561-B05C-404D-8EB5-0824936C8894}" type="pres">
      <dgm:prSet presAssocID="{A56001DC-4FE2-4DDE-8138-E05A1B00BF6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1760C-D533-4013-B593-AD2216C855B3}" type="pres">
      <dgm:prSet presAssocID="{E43E68F6-9AFE-4CEC-853B-89102B1B946E}" presName="spacer" presStyleCnt="0"/>
      <dgm:spPr/>
    </dgm:pt>
    <dgm:pt modelId="{3DDCE75F-6002-4F81-B8E3-929A06C5C3E0}" type="pres">
      <dgm:prSet presAssocID="{BDC41D70-E583-4280-B9CF-D80C477F9412}" presName="parentText" presStyleLbl="node1" presStyleIdx="1" presStyleCnt="2" custScaleX="98691" custScaleY="802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66F61C-25E4-4724-8505-740B8A8F6224}" srcId="{35FEFE4F-4D71-4C1D-A465-45F55A932BBF}" destId="{BDC41D70-E583-4280-B9CF-D80C477F9412}" srcOrd="1" destOrd="0" parTransId="{FFD9C99D-0764-4CA6-B7B7-A82B8A5DCBE5}" sibTransId="{780F98F5-AEE4-4862-B830-D5BB4DAF375D}"/>
    <dgm:cxn modelId="{EFDC86D5-D608-41A6-8F6F-C4031A9BC2F1}" srcId="{35FEFE4F-4D71-4C1D-A465-45F55A932BBF}" destId="{A56001DC-4FE2-4DDE-8138-E05A1B00BF64}" srcOrd="0" destOrd="0" parTransId="{A1D9B292-D2F5-4DC5-A5D0-31F54FAA3330}" sibTransId="{E43E68F6-9AFE-4CEC-853B-89102B1B946E}"/>
    <dgm:cxn modelId="{10304A54-CCBF-4B7C-A618-9CE365955FCE}" type="presOf" srcId="{A56001DC-4FE2-4DDE-8138-E05A1B00BF64}" destId="{568B6561-B05C-404D-8EB5-0824936C8894}" srcOrd="0" destOrd="0" presId="urn:microsoft.com/office/officeart/2005/8/layout/vList2"/>
    <dgm:cxn modelId="{920C70D5-DD9E-4C3E-BAB4-F620E8142E5D}" type="presOf" srcId="{35FEFE4F-4D71-4C1D-A465-45F55A932BBF}" destId="{EC4EF2EE-E6B6-4C95-807E-0F0C56281D1E}" srcOrd="0" destOrd="0" presId="urn:microsoft.com/office/officeart/2005/8/layout/vList2"/>
    <dgm:cxn modelId="{EB0E989D-90F1-405C-ACB6-A55C38725129}" type="presOf" srcId="{BDC41D70-E583-4280-B9CF-D80C477F9412}" destId="{3DDCE75F-6002-4F81-B8E3-929A06C5C3E0}" srcOrd="0" destOrd="0" presId="urn:microsoft.com/office/officeart/2005/8/layout/vList2"/>
    <dgm:cxn modelId="{EF8B516E-FFE2-4722-8E91-9529A79A3C84}" type="presParOf" srcId="{EC4EF2EE-E6B6-4C95-807E-0F0C56281D1E}" destId="{568B6561-B05C-404D-8EB5-0824936C8894}" srcOrd="0" destOrd="0" presId="urn:microsoft.com/office/officeart/2005/8/layout/vList2"/>
    <dgm:cxn modelId="{5284FD3E-7097-4329-8D13-E7E47AC2CBE8}" type="presParOf" srcId="{EC4EF2EE-E6B6-4C95-807E-0F0C56281D1E}" destId="{C081760C-D533-4013-B593-AD2216C855B3}" srcOrd="1" destOrd="0" presId="urn:microsoft.com/office/officeart/2005/8/layout/vList2"/>
    <dgm:cxn modelId="{A19517B8-E5B6-4CBE-A22D-B8C731DA11F4}" type="presParOf" srcId="{EC4EF2EE-E6B6-4C95-807E-0F0C56281D1E}" destId="{3DDCE75F-6002-4F81-B8E3-929A06C5C3E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D8058D10-86FE-49B2-8F94-47A6B78E0BE8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065BC8D7-D87E-4E80-8AB4-675526C9F44B}">
      <dgm:prSet phldrT="[Текст]"/>
      <dgm:spPr/>
      <dgm:t>
        <a:bodyPr/>
        <a:lstStyle/>
        <a:p>
          <a:pPr algn="just"/>
          <a:r>
            <a:rPr lang="ru-RU" dirty="0"/>
            <a:t>Рассмотрено 2 постановления о возбуждении дела об административном правонарушении, предусмотренном ч. 3 ст. 5.5 КоАП г. Москвы (Нарушение установленных Правительством Москвы правил отлова и содержания безнадзорных домашних животных) в отношении ГБУ «Автомобильные дороги ЮВАО» и его генерального директора. </a:t>
          </a:r>
        </a:p>
      </dgm:t>
    </dgm:pt>
    <dgm:pt modelId="{9DE672B0-84F8-4C50-BCF1-B5CB147D2812}" type="parTrans" cxnId="{B1830B98-0572-41BD-B42D-834F814BA3D3}">
      <dgm:prSet/>
      <dgm:spPr/>
      <dgm:t>
        <a:bodyPr/>
        <a:lstStyle/>
        <a:p>
          <a:pPr algn="just"/>
          <a:endParaRPr lang="ru-RU"/>
        </a:p>
      </dgm:t>
    </dgm:pt>
    <dgm:pt modelId="{78B2EDBC-7BCD-4E8E-AAD4-AD61E6E4F746}" type="sibTrans" cxnId="{B1830B98-0572-41BD-B42D-834F814BA3D3}">
      <dgm:prSet/>
      <dgm:spPr/>
      <dgm:t>
        <a:bodyPr/>
        <a:lstStyle/>
        <a:p>
          <a:pPr algn="just"/>
          <a:endParaRPr lang="ru-RU"/>
        </a:p>
      </dgm:t>
    </dgm:pt>
    <dgm:pt modelId="{267168E5-2B05-45E6-BF02-C22455DADD69}">
      <dgm:prSet/>
      <dgm:spPr/>
      <dgm:t>
        <a:bodyPr/>
        <a:lstStyle/>
        <a:p>
          <a:pPr algn="just"/>
          <a:r>
            <a:rPr lang="ru-RU" dirty="0"/>
            <a:t>По результатам рассмотрения материалов дела Комиссия приняла постановления о признании юридического и должностного лица виновными и назначении наказания в виде административного штрафа в размере двух и одной тысячи рублей соответственно. Штрафы оплачены в полном объеме.</a:t>
          </a:r>
        </a:p>
      </dgm:t>
    </dgm:pt>
    <dgm:pt modelId="{7F4FBF12-B6A6-4CB2-9C19-974A7D91A69D}" type="parTrans" cxnId="{04F6B635-7535-4691-A6EE-D95B3C9C995E}">
      <dgm:prSet/>
      <dgm:spPr/>
      <dgm:t>
        <a:bodyPr/>
        <a:lstStyle/>
        <a:p>
          <a:pPr algn="just"/>
          <a:endParaRPr lang="ru-RU"/>
        </a:p>
      </dgm:t>
    </dgm:pt>
    <dgm:pt modelId="{3D6B9187-D91B-4E2F-8805-E6B135E7E70F}" type="sibTrans" cxnId="{04F6B635-7535-4691-A6EE-D95B3C9C995E}">
      <dgm:prSet/>
      <dgm:spPr/>
      <dgm:t>
        <a:bodyPr/>
        <a:lstStyle/>
        <a:p>
          <a:pPr algn="just"/>
          <a:endParaRPr lang="ru-RU"/>
        </a:p>
      </dgm:t>
    </dgm:pt>
    <dgm:pt modelId="{E962C28E-A852-48D4-94FD-CB5EFBC56B3C}">
      <dgm:prSet/>
      <dgm:spPr/>
      <dgm:t>
        <a:bodyPr/>
        <a:lstStyle/>
        <a:p>
          <a:pPr algn="just"/>
          <a:r>
            <a:rPr lang="ru-RU" dirty="0"/>
            <a:t>Сотрудники управы района </a:t>
          </a:r>
          <a:r>
            <a:rPr lang="ru-RU" dirty="0" err="1"/>
            <a:t>Некрасовка</a:t>
          </a:r>
          <a:r>
            <a:rPr lang="ru-RU" dirty="0"/>
            <a:t> уполномочены составлять и рассматривать дела об административных правонарушениях по статье 11.13. КоАП г. Москвы (Торговля с рук и предоставление услуг населению в неустановленных местах).</a:t>
          </a:r>
        </a:p>
      </dgm:t>
    </dgm:pt>
    <dgm:pt modelId="{ACC5F124-DF8E-4CAF-AC21-FE1DCAFF4790}" type="parTrans" cxnId="{70FFF9E3-325E-4AB5-917E-9BE59E6B0202}">
      <dgm:prSet/>
      <dgm:spPr/>
      <dgm:t>
        <a:bodyPr/>
        <a:lstStyle/>
        <a:p>
          <a:pPr algn="just"/>
          <a:endParaRPr lang="ru-RU"/>
        </a:p>
      </dgm:t>
    </dgm:pt>
    <dgm:pt modelId="{EF4D584A-A2FD-49F9-97DD-901104B1A4B6}" type="sibTrans" cxnId="{70FFF9E3-325E-4AB5-917E-9BE59E6B0202}">
      <dgm:prSet/>
      <dgm:spPr/>
      <dgm:t>
        <a:bodyPr/>
        <a:lstStyle/>
        <a:p>
          <a:pPr algn="just"/>
          <a:endParaRPr lang="ru-RU"/>
        </a:p>
      </dgm:t>
    </dgm:pt>
    <dgm:pt modelId="{C48FC60B-358C-49AD-B9B5-C0C437A55365}" type="pres">
      <dgm:prSet presAssocID="{D8058D10-86FE-49B2-8F94-47A6B78E0B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C20E4C-A651-4629-9075-E37B0347656D}" type="pres">
      <dgm:prSet presAssocID="{065BC8D7-D87E-4E80-8AB4-675526C9F44B}" presName="parentText" presStyleLbl="node1" presStyleIdx="0" presStyleCnt="3" custLinFactNeighborX="-7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C9B1F-48FE-473B-A721-2E82685ED814}" type="pres">
      <dgm:prSet presAssocID="{78B2EDBC-7BCD-4E8E-AAD4-AD61E6E4F746}" presName="spacer" presStyleCnt="0"/>
      <dgm:spPr/>
    </dgm:pt>
    <dgm:pt modelId="{91698AA6-DF81-4B1F-809F-A53D13EA3C8D}" type="pres">
      <dgm:prSet presAssocID="{267168E5-2B05-45E6-BF02-C22455DADD6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ED9C8-79B8-4B6B-912C-429256969286}" type="pres">
      <dgm:prSet presAssocID="{3D6B9187-D91B-4E2F-8805-E6B135E7E70F}" presName="spacer" presStyleCnt="0"/>
      <dgm:spPr/>
    </dgm:pt>
    <dgm:pt modelId="{2602260B-FF81-4BCF-801D-F0A25C6EB480}" type="pres">
      <dgm:prSet presAssocID="{E962C28E-A852-48D4-94FD-CB5EFBC56B3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871590-F70F-4A0E-96E4-266FAB640794}" type="presOf" srcId="{D8058D10-86FE-49B2-8F94-47A6B78E0BE8}" destId="{C48FC60B-358C-49AD-B9B5-C0C437A55365}" srcOrd="0" destOrd="0" presId="urn:microsoft.com/office/officeart/2005/8/layout/vList2"/>
    <dgm:cxn modelId="{5C676810-3CE0-4DEC-BF7F-BD2C0D854420}" type="presOf" srcId="{E962C28E-A852-48D4-94FD-CB5EFBC56B3C}" destId="{2602260B-FF81-4BCF-801D-F0A25C6EB480}" srcOrd="0" destOrd="0" presId="urn:microsoft.com/office/officeart/2005/8/layout/vList2"/>
    <dgm:cxn modelId="{858209E0-6DC1-4725-812C-44D3BE15C5B2}" type="presOf" srcId="{065BC8D7-D87E-4E80-8AB4-675526C9F44B}" destId="{A2C20E4C-A651-4629-9075-E37B0347656D}" srcOrd="0" destOrd="0" presId="urn:microsoft.com/office/officeart/2005/8/layout/vList2"/>
    <dgm:cxn modelId="{04F6B635-7535-4691-A6EE-D95B3C9C995E}" srcId="{D8058D10-86FE-49B2-8F94-47A6B78E0BE8}" destId="{267168E5-2B05-45E6-BF02-C22455DADD69}" srcOrd="1" destOrd="0" parTransId="{7F4FBF12-B6A6-4CB2-9C19-974A7D91A69D}" sibTransId="{3D6B9187-D91B-4E2F-8805-E6B135E7E70F}"/>
    <dgm:cxn modelId="{70FFF9E3-325E-4AB5-917E-9BE59E6B0202}" srcId="{D8058D10-86FE-49B2-8F94-47A6B78E0BE8}" destId="{E962C28E-A852-48D4-94FD-CB5EFBC56B3C}" srcOrd="2" destOrd="0" parTransId="{ACC5F124-DF8E-4CAF-AC21-FE1DCAFF4790}" sibTransId="{EF4D584A-A2FD-49F9-97DD-901104B1A4B6}"/>
    <dgm:cxn modelId="{B1830B98-0572-41BD-B42D-834F814BA3D3}" srcId="{D8058D10-86FE-49B2-8F94-47A6B78E0BE8}" destId="{065BC8D7-D87E-4E80-8AB4-675526C9F44B}" srcOrd="0" destOrd="0" parTransId="{9DE672B0-84F8-4C50-BCF1-B5CB147D2812}" sibTransId="{78B2EDBC-7BCD-4E8E-AAD4-AD61E6E4F746}"/>
    <dgm:cxn modelId="{0B2C162B-7102-49F6-AB53-121A11EA5D6D}" type="presOf" srcId="{267168E5-2B05-45E6-BF02-C22455DADD69}" destId="{91698AA6-DF81-4B1F-809F-A53D13EA3C8D}" srcOrd="0" destOrd="0" presId="urn:microsoft.com/office/officeart/2005/8/layout/vList2"/>
    <dgm:cxn modelId="{3BF6BE60-4892-4877-90E3-D87D54F3350A}" type="presParOf" srcId="{C48FC60B-358C-49AD-B9B5-C0C437A55365}" destId="{A2C20E4C-A651-4629-9075-E37B0347656D}" srcOrd="0" destOrd="0" presId="urn:microsoft.com/office/officeart/2005/8/layout/vList2"/>
    <dgm:cxn modelId="{F6BECBC7-4DDF-4E51-90A1-414AA54BA23E}" type="presParOf" srcId="{C48FC60B-358C-49AD-B9B5-C0C437A55365}" destId="{BC0C9B1F-48FE-473B-A721-2E82685ED814}" srcOrd="1" destOrd="0" presId="urn:microsoft.com/office/officeart/2005/8/layout/vList2"/>
    <dgm:cxn modelId="{B88676A6-54FF-4790-AD36-FDE9D9E5AD8E}" type="presParOf" srcId="{C48FC60B-358C-49AD-B9B5-C0C437A55365}" destId="{91698AA6-DF81-4B1F-809F-A53D13EA3C8D}" srcOrd="2" destOrd="0" presId="urn:microsoft.com/office/officeart/2005/8/layout/vList2"/>
    <dgm:cxn modelId="{C67E49A3-C641-44B1-B7A6-B3266FB8C64E}" type="presParOf" srcId="{C48FC60B-358C-49AD-B9B5-C0C437A55365}" destId="{D79ED9C8-79B8-4B6B-912C-429256969286}" srcOrd="3" destOrd="0" presId="urn:microsoft.com/office/officeart/2005/8/layout/vList2"/>
    <dgm:cxn modelId="{39FC7BB3-A659-4408-B695-7EA1567C2E63}" type="presParOf" srcId="{C48FC60B-358C-49AD-B9B5-C0C437A55365}" destId="{2602260B-FF81-4BCF-801D-F0A25C6EB48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B68BDAAA-B548-44DA-93D4-5B04D29F960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BA04F0-5E8A-4F13-8BC6-44FCFF700A2F}">
      <dgm:prSet phldrT="[Текст]" phldr="1" custT="1"/>
      <dgm:spPr>
        <a:noFill/>
        <a:ln>
          <a:noFill/>
        </a:ln>
      </dgm:spPr>
      <dgm:t>
        <a:bodyPr/>
        <a:lstStyle/>
        <a:p>
          <a:pPr algn="just"/>
          <a:endParaRPr lang="ru-RU" sz="1600" dirty="0"/>
        </a:p>
      </dgm:t>
    </dgm:pt>
    <dgm:pt modelId="{24FB52D0-F97D-4FB4-89C3-B9E3F5F85A56}" type="parTrans" cxnId="{8191DB5D-173F-4A08-B27D-FD26DF2C1E68}">
      <dgm:prSet/>
      <dgm:spPr/>
      <dgm:t>
        <a:bodyPr/>
        <a:lstStyle/>
        <a:p>
          <a:pPr algn="just"/>
          <a:endParaRPr lang="ru-RU" sz="1400"/>
        </a:p>
      </dgm:t>
    </dgm:pt>
    <dgm:pt modelId="{16CEB209-A417-44FC-954A-108B2FAD00B6}" type="sibTrans" cxnId="{8191DB5D-173F-4A08-B27D-FD26DF2C1E68}">
      <dgm:prSet/>
      <dgm:spPr/>
      <dgm:t>
        <a:bodyPr/>
        <a:lstStyle/>
        <a:p>
          <a:pPr algn="just"/>
          <a:endParaRPr lang="ru-RU" sz="1400"/>
        </a:p>
      </dgm:t>
    </dgm:pt>
    <dgm:pt modelId="{C294DF79-98F2-4FEF-B976-8833FB90BBB9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indent="0" algn="just">
            <a:buNone/>
          </a:pPr>
          <a:r>
            <a:rPr lang="ru-RU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В 2021 году состоялась </a:t>
          </a: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4 заседания </a:t>
          </a:r>
          <a:r>
            <a:rPr lang="ru-RU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рабочей группы по вопросам профилактики терроризма, минимизации и (или) ликвидации последствий его проявлений.</a:t>
          </a:r>
        </a:p>
      </dgm:t>
    </dgm:pt>
    <dgm:pt modelId="{9031A62F-C532-4F0B-B197-4B6611DD54E4}" type="parTrans" cxnId="{1AD5771A-7151-4D20-83C9-ACD339580083}">
      <dgm:prSet/>
      <dgm:spPr/>
      <dgm:t>
        <a:bodyPr/>
        <a:lstStyle/>
        <a:p>
          <a:pPr algn="just"/>
          <a:endParaRPr lang="ru-RU" sz="1400"/>
        </a:p>
      </dgm:t>
    </dgm:pt>
    <dgm:pt modelId="{49647EEE-6E68-45FA-808C-0CD62AC6FC34}" type="sibTrans" cxnId="{1AD5771A-7151-4D20-83C9-ACD339580083}">
      <dgm:prSet/>
      <dgm:spPr/>
      <dgm:t>
        <a:bodyPr/>
        <a:lstStyle/>
        <a:p>
          <a:pPr algn="just"/>
          <a:endParaRPr lang="ru-RU" sz="1400"/>
        </a:p>
      </dgm:t>
    </dgm:pt>
    <dgm:pt modelId="{B8B7EA76-C692-42C3-A12E-29E7934223CE}">
      <dgm:prSet phldrT="[Текст]" phldr="1" custT="1"/>
      <dgm:spPr>
        <a:noFill/>
        <a:ln>
          <a:noFill/>
        </a:ln>
      </dgm:spPr>
      <dgm:t>
        <a:bodyPr/>
        <a:lstStyle/>
        <a:p>
          <a:pPr algn="just"/>
          <a:endParaRPr lang="ru-RU" sz="1600" dirty="0"/>
        </a:p>
      </dgm:t>
    </dgm:pt>
    <dgm:pt modelId="{FBD89AAC-9B4D-44C0-BB1D-40EEF5E6ECDD}" type="parTrans" cxnId="{FEEEC8D2-5F7A-44E6-8B3B-4CCD57A16513}">
      <dgm:prSet/>
      <dgm:spPr/>
      <dgm:t>
        <a:bodyPr/>
        <a:lstStyle/>
        <a:p>
          <a:pPr algn="just"/>
          <a:endParaRPr lang="ru-RU" sz="1400"/>
        </a:p>
      </dgm:t>
    </dgm:pt>
    <dgm:pt modelId="{96E5994F-ABE4-4E60-A6A1-079CF3D47D77}" type="sibTrans" cxnId="{FEEEC8D2-5F7A-44E6-8B3B-4CCD57A16513}">
      <dgm:prSet/>
      <dgm:spPr/>
      <dgm:t>
        <a:bodyPr/>
        <a:lstStyle/>
        <a:p>
          <a:pPr algn="just"/>
          <a:endParaRPr lang="ru-RU" sz="1400"/>
        </a:p>
      </dgm:t>
    </dgm:pt>
    <dgm:pt modelId="{437D791A-B1B7-4B09-B566-09BAD0F24F9A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9525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Рассматривались вопросы антитеррористической защищенности мест массового пребывания людей, обеспечения безопасности населения и антитеррористической защищенности объектов района в период подготовки и проведения праздничных мероприятий.</a:t>
          </a:r>
        </a:p>
      </dgm:t>
    </dgm:pt>
    <dgm:pt modelId="{E93623D5-8BAA-437F-A1F0-2007C911DF90}" type="parTrans" cxnId="{8E1A2E18-0F7B-4A66-AA53-9D2EBB657FE4}">
      <dgm:prSet/>
      <dgm:spPr/>
      <dgm:t>
        <a:bodyPr/>
        <a:lstStyle/>
        <a:p>
          <a:pPr algn="just"/>
          <a:endParaRPr lang="ru-RU" sz="1400"/>
        </a:p>
      </dgm:t>
    </dgm:pt>
    <dgm:pt modelId="{FBF97FE3-21FF-42BB-955B-35418C525CFC}" type="sibTrans" cxnId="{8E1A2E18-0F7B-4A66-AA53-9D2EBB657FE4}">
      <dgm:prSet/>
      <dgm:spPr/>
      <dgm:t>
        <a:bodyPr/>
        <a:lstStyle/>
        <a:p>
          <a:pPr algn="just"/>
          <a:endParaRPr lang="ru-RU" sz="1400"/>
        </a:p>
      </dgm:t>
    </dgm:pt>
    <dgm:pt modelId="{051EB230-6A20-40E8-A5A7-D05B5FCB4A98}">
      <dgm:prSet phldrT="[Текст]" phldr="1" custT="1"/>
      <dgm:spPr>
        <a:noFill/>
        <a:ln>
          <a:noFill/>
        </a:ln>
      </dgm:spPr>
      <dgm:t>
        <a:bodyPr/>
        <a:lstStyle/>
        <a:p>
          <a:pPr algn="just"/>
          <a:endParaRPr lang="ru-RU" sz="1600" dirty="0"/>
        </a:p>
      </dgm:t>
    </dgm:pt>
    <dgm:pt modelId="{260C4F1C-8241-4B1F-A05E-6252A64DEBA2}" type="parTrans" cxnId="{20120B1A-FE51-480D-B6B1-C3CC4014CB34}">
      <dgm:prSet/>
      <dgm:spPr/>
      <dgm:t>
        <a:bodyPr/>
        <a:lstStyle/>
        <a:p>
          <a:pPr algn="just"/>
          <a:endParaRPr lang="ru-RU" sz="1400"/>
        </a:p>
      </dgm:t>
    </dgm:pt>
    <dgm:pt modelId="{BEE417A3-EAC9-4B96-AA64-816922AC2080}" type="sibTrans" cxnId="{20120B1A-FE51-480D-B6B1-C3CC4014CB34}">
      <dgm:prSet/>
      <dgm:spPr/>
      <dgm:t>
        <a:bodyPr/>
        <a:lstStyle/>
        <a:p>
          <a:pPr algn="just"/>
          <a:endParaRPr lang="ru-RU" sz="1400"/>
        </a:p>
      </dgm:t>
    </dgm:pt>
    <dgm:pt modelId="{C1E10B15-9A45-4CFE-9C09-DBA335959C62}">
      <dgm:prSet phldrT="[Текст]"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indent="0" algn="just">
            <a:buNone/>
          </a:pPr>
          <a:r>
            <a:rPr lang="ru-RU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Также рассматривались вопросы реализации мероприятий по противодействию идеологии терроризма.</a:t>
          </a:r>
        </a:p>
      </dgm:t>
    </dgm:pt>
    <dgm:pt modelId="{8709DD05-0B2B-4ACC-BE3F-1DE342E3CB92}" type="parTrans" cxnId="{053D0ED1-0F55-4898-924B-ACC3E783FCD3}">
      <dgm:prSet/>
      <dgm:spPr/>
      <dgm:t>
        <a:bodyPr/>
        <a:lstStyle/>
        <a:p>
          <a:pPr algn="just"/>
          <a:endParaRPr lang="ru-RU" sz="1400"/>
        </a:p>
      </dgm:t>
    </dgm:pt>
    <dgm:pt modelId="{BB373BEA-A347-455C-85E1-4BBFBCE991A7}" type="sibTrans" cxnId="{053D0ED1-0F55-4898-924B-ACC3E783FCD3}">
      <dgm:prSet/>
      <dgm:spPr/>
      <dgm:t>
        <a:bodyPr/>
        <a:lstStyle/>
        <a:p>
          <a:pPr algn="just"/>
          <a:endParaRPr lang="ru-RU" sz="1400"/>
        </a:p>
      </dgm:t>
    </dgm:pt>
    <dgm:pt modelId="{DAAF7D0D-9246-4F4C-8D63-A636BF52DC42}">
      <dgm:prSet phldrT="[Текст]" custT="1"/>
      <dgm:spPr>
        <a:noFill/>
        <a:ln w="6350" cap="flat" cmpd="sng" algn="ctr">
          <a:noFill/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indent="0" algn="just">
            <a:buNone/>
          </a:pPr>
          <a:endParaRPr lang="ru-RU" sz="14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36E70A88-E394-460A-8815-25924D617A2A}" type="parTrans" cxnId="{C9036D00-322D-4AAC-A942-115370B45A05}">
      <dgm:prSet/>
      <dgm:spPr/>
      <dgm:t>
        <a:bodyPr/>
        <a:lstStyle/>
        <a:p>
          <a:pPr algn="just"/>
          <a:endParaRPr lang="ru-RU" sz="1400"/>
        </a:p>
      </dgm:t>
    </dgm:pt>
    <dgm:pt modelId="{5F37792C-E06D-4622-A98B-987FFB8A91DB}" type="sibTrans" cxnId="{C9036D00-322D-4AAC-A942-115370B45A05}">
      <dgm:prSet/>
      <dgm:spPr/>
      <dgm:t>
        <a:bodyPr/>
        <a:lstStyle/>
        <a:p>
          <a:pPr algn="just"/>
          <a:endParaRPr lang="ru-RU" sz="1400"/>
        </a:p>
      </dgm:t>
    </dgm:pt>
    <dgm:pt modelId="{E967DBD1-AB6F-4898-9ADB-DB90CEB11976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Было уведомлено </a:t>
          </a: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3 правообладателя торговых объектов (территорий) </a:t>
          </a:r>
          <a:r>
            <a:rPr lang="ru-RU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о включении соответствующих объектов (территорий) в перечень торговых объектов (территорий), подлежащих категорированию в интересах их антитеррористической защиты.</a:t>
          </a:r>
        </a:p>
      </dgm:t>
    </dgm:pt>
    <dgm:pt modelId="{9999C1B1-97E9-472F-86CE-25F4DF664299}" type="parTrans" cxnId="{E07B39D2-10D8-4F85-AEAF-7F5C7472F7A4}">
      <dgm:prSet/>
      <dgm:spPr/>
      <dgm:t>
        <a:bodyPr/>
        <a:lstStyle/>
        <a:p>
          <a:pPr algn="just"/>
          <a:endParaRPr lang="ru-RU" sz="1400"/>
        </a:p>
      </dgm:t>
    </dgm:pt>
    <dgm:pt modelId="{F942E894-84B6-456B-809A-7FC014ED96D0}" type="sibTrans" cxnId="{E07B39D2-10D8-4F85-AEAF-7F5C7472F7A4}">
      <dgm:prSet/>
      <dgm:spPr/>
      <dgm:t>
        <a:bodyPr/>
        <a:lstStyle/>
        <a:p>
          <a:pPr algn="just"/>
          <a:endParaRPr lang="ru-RU" sz="1400"/>
        </a:p>
      </dgm:t>
    </dgm:pt>
    <dgm:pt modelId="{133B353F-5945-4A36-BC8C-DBAB039C69BF}">
      <dgm:prSet custT="1"/>
      <dgm:spPr>
        <a:noFill/>
        <a:ln w="6350" cap="flat" cmpd="sng" algn="ctr">
          <a:noFill/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EDE40947-6BBB-4912-A064-0A999B216616}" type="parTrans" cxnId="{98A34BE2-C8FE-479F-916B-CFFAAA2AE331}">
      <dgm:prSet/>
      <dgm:spPr/>
      <dgm:t>
        <a:bodyPr/>
        <a:lstStyle/>
        <a:p>
          <a:pPr algn="just"/>
          <a:endParaRPr lang="ru-RU" sz="2000"/>
        </a:p>
      </dgm:t>
    </dgm:pt>
    <dgm:pt modelId="{8CA578E2-EC92-4938-A98F-1BA833E81696}" type="sibTrans" cxnId="{98A34BE2-C8FE-479F-916B-CFFAAA2AE331}">
      <dgm:prSet/>
      <dgm:spPr/>
      <dgm:t>
        <a:bodyPr/>
        <a:lstStyle/>
        <a:p>
          <a:pPr algn="just"/>
          <a:endParaRPr lang="ru-RU" sz="2000"/>
        </a:p>
      </dgm:t>
    </dgm:pt>
    <dgm:pt modelId="{63490FE9-D979-4144-9C4A-804C383A73F9}">
      <dgm:prSet custT="1"/>
      <dgm:spPr>
        <a:solidFill>
          <a:srgbClr val="5B9BD5">
            <a:lumMod val="20000"/>
            <a:lumOff val="80000"/>
            <a:alpha val="90000"/>
          </a:srgbClr>
        </a:solidFill>
        <a:ln w="6350" cap="flat" cmpd="sng" algn="ctr">
          <a:solidFill>
            <a:srgbClr val="5B9BD5">
              <a:alpha val="90000"/>
              <a:hueOff val="0"/>
              <a:satOff val="0"/>
              <a:lumOff val="0"/>
              <a:alphaOff val="-13333"/>
            </a:srgbClr>
          </a:solidFill>
          <a:prstDash val="solid"/>
          <a:miter lim="800000"/>
        </a:ln>
        <a:effectLst/>
      </dgm:spPr>
      <dgm:t>
        <a:bodyPr spcFirstLastPara="0" vert="horz" wrap="square" lIns="142240" tIns="12700" rIns="12700" bIns="12700" numCol="1" spcCol="1270" anchor="ctr" anchorCtr="0"/>
        <a:lstStyle/>
        <a:p>
          <a:pPr marL="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На хранение принят </a:t>
          </a: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1 экземпляр паспорта безопасности торгового объекта (территории)</a:t>
          </a:r>
          <a:r>
            <a:rPr lang="ru-RU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принято участие в работе комиссий по обследованию и категорированию торговых объектов (территорий). </a:t>
          </a:r>
        </a:p>
      </dgm:t>
    </dgm:pt>
    <dgm:pt modelId="{2C389799-D6FA-4C62-AE3A-BC44C7978471}" type="parTrans" cxnId="{6E2A81BA-A094-40A7-8BD4-28024B1ADF7B}">
      <dgm:prSet/>
      <dgm:spPr/>
      <dgm:t>
        <a:bodyPr/>
        <a:lstStyle/>
        <a:p>
          <a:pPr algn="just"/>
          <a:endParaRPr lang="ru-RU" sz="2000"/>
        </a:p>
      </dgm:t>
    </dgm:pt>
    <dgm:pt modelId="{5F9E4029-B0DE-47D6-8F7E-1260FF57BDC4}" type="sibTrans" cxnId="{6E2A81BA-A094-40A7-8BD4-28024B1ADF7B}">
      <dgm:prSet/>
      <dgm:spPr/>
      <dgm:t>
        <a:bodyPr/>
        <a:lstStyle/>
        <a:p>
          <a:pPr algn="just"/>
          <a:endParaRPr lang="ru-RU" sz="2000"/>
        </a:p>
      </dgm:t>
    </dgm:pt>
    <dgm:pt modelId="{8607DACC-FB12-421F-B034-17B8584E659D}" type="pres">
      <dgm:prSet presAssocID="{B68BDAAA-B548-44DA-93D4-5B04D29F96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753100-3223-4850-A642-2AA84C00D26D}" type="pres">
      <dgm:prSet presAssocID="{CABA04F0-5E8A-4F13-8BC6-44FCFF700A2F}" presName="composite" presStyleCnt="0"/>
      <dgm:spPr/>
    </dgm:pt>
    <dgm:pt modelId="{AA81BDC7-2CCC-4405-A4FB-1ADDC4B6CDB4}" type="pres">
      <dgm:prSet presAssocID="{CABA04F0-5E8A-4F13-8BC6-44FCFF700A2F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33E85A-763C-40CD-8158-F529E7C4EF73}" type="pres">
      <dgm:prSet presAssocID="{CABA04F0-5E8A-4F13-8BC6-44FCFF700A2F}" presName="descendantText" presStyleLbl="alignAcc1" presStyleIdx="0" presStyleCnt="5" custScaleY="119411" custLinFactNeighborX="0" custLinFactNeighborY="74213">
        <dgm:presLayoutVars>
          <dgm:bulletEnabled val="1"/>
        </dgm:presLayoutVars>
      </dgm:prSet>
      <dgm:spPr>
        <a:xfrm rot="5400000">
          <a:off x="4112286" y="-2757179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F9FD416E-2A77-4372-9E55-B11FFB2FB8E9}" type="pres">
      <dgm:prSet presAssocID="{16CEB209-A417-44FC-954A-108B2FAD00B6}" presName="sp" presStyleCnt="0"/>
      <dgm:spPr/>
    </dgm:pt>
    <dgm:pt modelId="{F3CB2B71-FA33-4B1B-9271-B15E63C7127C}" type="pres">
      <dgm:prSet presAssocID="{B8B7EA76-C692-42C3-A12E-29E7934223CE}" presName="composite" presStyleCnt="0"/>
      <dgm:spPr/>
    </dgm:pt>
    <dgm:pt modelId="{75A9C560-2D6D-477F-AFE4-64FACA9B9962}" type="pres">
      <dgm:prSet presAssocID="{B8B7EA76-C692-42C3-A12E-29E7934223CE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A12E4-D87F-4601-8880-E7121C7102E0}" type="pres">
      <dgm:prSet presAssocID="{B8B7EA76-C692-42C3-A12E-29E7934223CE}" presName="descendantText" presStyleLbl="alignAcc1" presStyleIdx="1" presStyleCnt="5" custScaleY="127362" custLinFactNeighborX="0" custLinFactNeighborY="54355">
        <dgm:presLayoutVars>
          <dgm:bulletEnabled val="1"/>
        </dgm:presLayoutVars>
      </dgm:prSet>
      <dgm:spPr>
        <a:xfrm rot="5400000">
          <a:off x="4112286" y="-1016661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729A84E6-CE38-45A2-BE3D-F4F15799F8C8}" type="pres">
      <dgm:prSet presAssocID="{96E5994F-ABE4-4E60-A6A1-079CF3D47D77}" presName="sp" presStyleCnt="0"/>
      <dgm:spPr/>
    </dgm:pt>
    <dgm:pt modelId="{70232533-4F8B-44C5-9550-484D80D1F875}" type="pres">
      <dgm:prSet presAssocID="{051EB230-6A20-40E8-A5A7-D05B5FCB4A98}" presName="composite" presStyleCnt="0"/>
      <dgm:spPr/>
    </dgm:pt>
    <dgm:pt modelId="{AB0022AC-05C2-4060-A309-B9827B829EB4}" type="pres">
      <dgm:prSet presAssocID="{051EB230-6A20-40E8-A5A7-D05B5FCB4A98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71798-A830-4461-AA4E-9AFA522BE48A}" type="pres">
      <dgm:prSet presAssocID="{051EB230-6A20-40E8-A5A7-D05B5FCB4A98}" presName="descendantText" presStyleLbl="alignAcc1" presStyleIdx="2" presStyleCnt="5" custLinFactNeighborX="0" custLinFactNeighborY="37719">
        <dgm:presLayoutVars>
          <dgm:bulletEnabled val="1"/>
        </dgm:presLayoutVars>
      </dgm:prSet>
      <dgm:spPr>
        <a:xfrm rot="5400000">
          <a:off x="4112286" y="723856"/>
          <a:ext cx="1255447" cy="6775979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BC253358-544C-4147-AE86-1A77EF56CFFC}" type="pres">
      <dgm:prSet presAssocID="{BEE417A3-EAC9-4B96-AA64-816922AC2080}" presName="sp" presStyleCnt="0"/>
      <dgm:spPr/>
    </dgm:pt>
    <dgm:pt modelId="{1C09F2C9-ACD9-43D5-8C6B-015B1FDAB733}" type="pres">
      <dgm:prSet presAssocID="{DAAF7D0D-9246-4F4C-8D63-A636BF52DC42}" presName="composite" presStyleCnt="0"/>
      <dgm:spPr/>
    </dgm:pt>
    <dgm:pt modelId="{BE8A155C-E93D-4DA9-9065-0E106E8B29E0}" type="pres">
      <dgm:prSet presAssocID="{DAAF7D0D-9246-4F4C-8D63-A636BF52DC4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1265A-BDA2-4E73-9CFC-6A3728F23980}" type="pres">
      <dgm:prSet presAssocID="{DAAF7D0D-9246-4F4C-8D63-A636BF52DC42}" presName="descendantText" presStyleLbl="alignAcc1" presStyleIdx="3" presStyleCnt="5" custLinFactNeighborX="653" custLinFactNeighborY="7904">
        <dgm:presLayoutVars>
          <dgm:bulletEnabled val="1"/>
        </dgm:presLayoutVars>
      </dgm:prSet>
      <dgm:spPr>
        <a:xfrm rot="5400000">
          <a:off x="3002284" y="2883628"/>
          <a:ext cx="668787" cy="5232891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4A2F9DA8-08C4-4C14-B435-110388A8C3D2}" type="pres">
      <dgm:prSet presAssocID="{5F37792C-E06D-4622-A98B-987FFB8A91DB}" presName="sp" presStyleCnt="0"/>
      <dgm:spPr/>
    </dgm:pt>
    <dgm:pt modelId="{AD8BBBD6-8DE6-4ED0-AB8A-15C02EE5A5AF}" type="pres">
      <dgm:prSet presAssocID="{133B353F-5945-4A36-BC8C-DBAB039C69BF}" presName="composite" presStyleCnt="0"/>
      <dgm:spPr/>
    </dgm:pt>
    <dgm:pt modelId="{0F0210E8-7FD7-4782-9B13-C1A1EBF56906}" type="pres">
      <dgm:prSet presAssocID="{133B353F-5945-4A36-BC8C-DBAB039C69B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8A43D-2B53-4B90-B86B-E08AAB0D7A6D}" type="pres">
      <dgm:prSet presAssocID="{133B353F-5945-4A36-BC8C-DBAB039C69BF}" presName="descendantText" presStyleLbl="alignAcc1" presStyleIdx="4" presStyleCnt="5" custLinFactNeighborX="176" custLinFactNeighborY="-20240">
        <dgm:presLayoutVars>
          <dgm:bulletEnabled val="1"/>
        </dgm:presLayoutVars>
      </dgm:prSet>
      <dgm:spPr>
        <a:xfrm rot="5400000">
          <a:off x="3188517" y="2547694"/>
          <a:ext cx="847088" cy="5399625"/>
        </a:xfrm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E07B39D2-10D8-4F85-AEAF-7F5C7472F7A4}" srcId="{DAAF7D0D-9246-4F4C-8D63-A636BF52DC42}" destId="{E967DBD1-AB6F-4898-9ADB-DB90CEB11976}" srcOrd="0" destOrd="0" parTransId="{9999C1B1-97E9-472F-86CE-25F4DF664299}" sibTransId="{F942E894-84B6-456B-809A-7FC014ED96D0}"/>
    <dgm:cxn modelId="{CAB99FF8-D71D-48B4-8707-7806CE8EB1ED}" type="presOf" srcId="{133B353F-5945-4A36-BC8C-DBAB039C69BF}" destId="{0F0210E8-7FD7-4782-9B13-C1A1EBF56906}" srcOrd="0" destOrd="0" presId="urn:microsoft.com/office/officeart/2005/8/layout/chevron2"/>
    <dgm:cxn modelId="{8B0CC986-1D3E-4767-BB09-036CEBBEBF83}" type="presOf" srcId="{B8B7EA76-C692-42C3-A12E-29E7934223CE}" destId="{75A9C560-2D6D-477F-AFE4-64FACA9B9962}" srcOrd="0" destOrd="0" presId="urn:microsoft.com/office/officeart/2005/8/layout/chevron2"/>
    <dgm:cxn modelId="{7B9AC7A5-8EA4-48D7-B882-AB0F6755DB8E}" type="presOf" srcId="{437D791A-B1B7-4B09-B566-09BAD0F24F9A}" destId="{368A12E4-D87F-4601-8880-E7121C7102E0}" srcOrd="0" destOrd="0" presId="urn:microsoft.com/office/officeart/2005/8/layout/chevron2"/>
    <dgm:cxn modelId="{1AD5771A-7151-4D20-83C9-ACD339580083}" srcId="{CABA04F0-5E8A-4F13-8BC6-44FCFF700A2F}" destId="{C294DF79-98F2-4FEF-B976-8833FB90BBB9}" srcOrd="0" destOrd="0" parTransId="{9031A62F-C532-4F0B-B197-4B6611DD54E4}" sibTransId="{49647EEE-6E68-45FA-808C-0CD62AC6FC34}"/>
    <dgm:cxn modelId="{95AF7D13-F483-4462-B90A-D2C67B334A44}" type="presOf" srcId="{B68BDAAA-B548-44DA-93D4-5B04D29F9608}" destId="{8607DACC-FB12-421F-B034-17B8584E659D}" srcOrd="0" destOrd="0" presId="urn:microsoft.com/office/officeart/2005/8/layout/chevron2"/>
    <dgm:cxn modelId="{1DAB18A5-9182-45A3-8511-528691348432}" type="presOf" srcId="{051EB230-6A20-40E8-A5A7-D05B5FCB4A98}" destId="{AB0022AC-05C2-4060-A309-B9827B829EB4}" srcOrd="0" destOrd="0" presId="urn:microsoft.com/office/officeart/2005/8/layout/chevron2"/>
    <dgm:cxn modelId="{B295D0B8-DF5A-4314-B042-3E2182842B19}" type="presOf" srcId="{E967DBD1-AB6F-4898-9ADB-DB90CEB11976}" destId="{2FF1265A-BDA2-4E73-9CFC-6A3728F23980}" srcOrd="0" destOrd="0" presId="urn:microsoft.com/office/officeart/2005/8/layout/chevron2"/>
    <dgm:cxn modelId="{8E1A2E18-0F7B-4A66-AA53-9D2EBB657FE4}" srcId="{B8B7EA76-C692-42C3-A12E-29E7934223CE}" destId="{437D791A-B1B7-4B09-B566-09BAD0F24F9A}" srcOrd="0" destOrd="0" parTransId="{E93623D5-8BAA-437F-A1F0-2007C911DF90}" sibTransId="{FBF97FE3-21FF-42BB-955B-35418C525CFC}"/>
    <dgm:cxn modelId="{8191DB5D-173F-4A08-B27D-FD26DF2C1E68}" srcId="{B68BDAAA-B548-44DA-93D4-5B04D29F9608}" destId="{CABA04F0-5E8A-4F13-8BC6-44FCFF700A2F}" srcOrd="0" destOrd="0" parTransId="{24FB52D0-F97D-4FB4-89C3-B9E3F5F85A56}" sibTransId="{16CEB209-A417-44FC-954A-108B2FAD00B6}"/>
    <dgm:cxn modelId="{FEEEC8D2-5F7A-44E6-8B3B-4CCD57A16513}" srcId="{B68BDAAA-B548-44DA-93D4-5B04D29F9608}" destId="{B8B7EA76-C692-42C3-A12E-29E7934223CE}" srcOrd="1" destOrd="0" parTransId="{FBD89AAC-9B4D-44C0-BB1D-40EEF5E6ECDD}" sibTransId="{96E5994F-ABE4-4E60-A6A1-079CF3D47D77}"/>
    <dgm:cxn modelId="{FE6D41C9-458C-4A96-95FD-6B1EDC375B95}" type="presOf" srcId="{DAAF7D0D-9246-4F4C-8D63-A636BF52DC42}" destId="{BE8A155C-E93D-4DA9-9065-0E106E8B29E0}" srcOrd="0" destOrd="0" presId="urn:microsoft.com/office/officeart/2005/8/layout/chevron2"/>
    <dgm:cxn modelId="{98A34BE2-C8FE-479F-916B-CFFAAA2AE331}" srcId="{B68BDAAA-B548-44DA-93D4-5B04D29F9608}" destId="{133B353F-5945-4A36-BC8C-DBAB039C69BF}" srcOrd="4" destOrd="0" parTransId="{EDE40947-6BBB-4912-A064-0A999B216616}" sibTransId="{8CA578E2-EC92-4938-A98F-1BA833E81696}"/>
    <dgm:cxn modelId="{2E1790CF-1B3D-4ACF-88EB-9900AE2C8F68}" type="presOf" srcId="{63490FE9-D979-4144-9C4A-804C383A73F9}" destId="{99E8A43D-2B53-4B90-B86B-E08AAB0D7A6D}" srcOrd="0" destOrd="0" presId="urn:microsoft.com/office/officeart/2005/8/layout/chevron2"/>
    <dgm:cxn modelId="{6E2A81BA-A094-40A7-8BD4-28024B1ADF7B}" srcId="{133B353F-5945-4A36-BC8C-DBAB039C69BF}" destId="{63490FE9-D979-4144-9C4A-804C383A73F9}" srcOrd="0" destOrd="0" parTransId="{2C389799-D6FA-4C62-AE3A-BC44C7978471}" sibTransId="{5F9E4029-B0DE-47D6-8F7E-1260FF57BDC4}"/>
    <dgm:cxn modelId="{C9036D00-322D-4AAC-A942-115370B45A05}" srcId="{B68BDAAA-B548-44DA-93D4-5B04D29F9608}" destId="{DAAF7D0D-9246-4F4C-8D63-A636BF52DC42}" srcOrd="3" destOrd="0" parTransId="{36E70A88-E394-460A-8815-25924D617A2A}" sibTransId="{5F37792C-E06D-4622-A98B-987FFB8A91DB}"/>
    <dgm:cxn modelId="{20120B1A-FE51-480D-B6B1-C3CC4014CB34}" srcId="{B68BDAAA-B548-44DA-93D4-5B04D29F9608}" destId="{051EB230-6A20-40E8-A5A7-D05B5FCB4A98}" srcOrd="2" destOrd="0" parTransId="{260C4F1C-8241-4B1F-A05E-6252A64DEBA2}" sibTransId="{BEE417A3-EAC9-4B96-AA64-816922AC2080}"/>
    <dgm:cxn modelId="{4182BB18-6074-4D1E-9613-A5B783DE677A}" type="presOf" srcId="{C294DF79-98F2-4FEF-B976-8833FB90BBB9}" destId="{5F33E85A-763C-40CD-8158-F529E7C4EF73}" srcOrd="0" destOrd="0" presId="urn:microsoft.com/office/officeart/2005/8/layout/chevron2"/>
    <dgm:cxn modelId="{FD1F634A-A945-4975-BA3D-39292B8A5387}" type="presOf" srcId="{C1E10B15-9A45-4CFE-9C09-DBA335959C62}" destId="{04A71798-A830-4461-AA4E-9AFA522BE48A}" srcOrd="0" destOrd="0" presId="urn:microsoft.com/office/officeart/2005/8/layout/chevron2"/>
    <dgm:cxn modelId="{053D0ED1-0F55-4898-924B-ACC3E783FCD3}" srcId="{051EB230-6A20-40E8-A5A7-D05B5FCB4A98}" destId="{C1E10B15-9A45-4CFE-9C09-DBA335959C62}" srcOrd="0" destOrd="0" parTransId="{8709DD05-0B2B-4ACC-BE3F-1DE342E3CB92}" sibTransId="{BB373BEA-A347-455C-85E1-4BBFBCE991A7}"/>
    <dgm:cxn modelId="{C24EAF54-1AEA-40F5-BC13-4812EDE73695}" type="presOf" srcId="{CABA04F0-5E8A-4F13-8BC6-44FCFF700A2F}" destId="{AA81BDC7-2CCC-4405-A4FB-1ADDC4B6CDB4}" srcOrd="0" destOrd="0" presId="urn:microsoft.com/office/officeart/2005/8/layout/chevron2"/>
    <dgm:cxn modelId="{1381FB7D-31DB-4080-BC6E-E1E3806CA198}" type="presParOf" srcId="{8607DACC-FB12-421F-B034-17B8584E659D}" destId="{C9753100-3223-4850-A642-2AA84C00D26D}" srcOrd="0" destOrd="0" presId="urn:microsoft.com/office/officeart/2005/8/layout/chevron2"/>
    <dgm:cxn modelId="{FE1E700E-7042-4F96-952C-2881E9398A82}" type="presParOf" srcId="{C9753100-3223-4850-A642-2AA84C00D26D}" destId="{AA81BDC7-2CCC-4405-A4FB-1ADDC4B6CDB4}" srcOrd="0" destOrd="0" presId="urn:microsoft.com/office/officeart/2005/8/layout/chevron2"/>
    <dgm:cxn modelId="{EC5A3814-6561-4254-A425-B6817B8098F8}" type="presParOf" srcId="{C9753100-3223-4850-A642-2AA84C00D26D}" destId="{5F33E85A-763C-40CD-8158-F529E7C4EF73}" srcOrd="1" destOrd="0" presId="urn:microsoft.com/office/officeart/2005/8/layout/chevron2"/>
    <dgm:cxn modelId="{27281A6E-1A8A-4948-98CB-A9DCF3ED7313}" type="presParOf" srcId="{8607DACC-FB12-421F-B034-17B8584E659D}" destId="{F9FD416E-2A77-4372-9E55-B11FFB2FB8E9}" srcOrd="1" destOrd="0" presId="urn:microsoft.com/office/officeart/2005/8/layout/chevron2"/>
    <dgm:cxn modelId="{5AAF960A-B484-4877-AA0E-83EDBBF2218F}" type="presParOf" srcId="{8607DACC-FB12-421F-B034-17B8584E659D}" destId="{F3CB2B71-FA33-4B1B-9271-B15E63C7127C}" srcOrd="2" destOrd="0" presId="urn:microsoft.com/office/officeart/2005/8/layout/chevron2"/>
    <dgm:cxn modelId="{0554F25B-A217-404F-BA38-034EF194FE0B}" type="presParOf" srcId="{F3CB2B71-FA33-4B1B-9271-B15E63C7127C}" destId="{75A9C560-2D6D-477F-AFE4-64FACA9B9962}" srcOrd="0" destOrd="0" presId="urn:microsoft.com/office/officeart/2005/8/layout/chevron2"/>
    <dgm:cxn modelId="{270212F1-8D27-4F25-956C-EC6C499AA881}" type="presParOf" srcId="{F3CB2B71-FA33-4B1B-9271-B15E63C7127C}" destId="{368A12E4-D87F-4601-8880-E7121C7102E0}" srcOrd="1" destOrd="0" presId="urn:microsoft.com/office/officeart/2005/8/layout/chevron2"/>
    <dgm:cxn modelId="{DE4A9591-751B-48DC-9E63-41965A6A6C6F}" type="presParOf" srcId="{8607DACC-FB12-421F-B034-17B8584E659D}" destId="{729A84E6-CE38-45A2-BE3D-F4F15799F8C8}" srcOrd="3" destOrd="0" presId="urn:microsoft.com/office/officeart/2005/8/layout/chevron2"/>
    <dgm:cxn modelId="{C8CEBED6-5535-4D4F-AE25-F4A541246B63}" type="presParOf" srcId="{8607DACC-FB12-421F-B034-17B8584E659D}" destId="{70232533-4F8B-44C5-9550-484D80D1F875}" srcOrd="4" destOrd="0" presId="urn:microsoft.com/office/officeart/2005/8/layout/chevron2"/>
    <dgm:cxn modelId="{0B720567-6D72-4502-A0DF-67645DA0E8D3}" type="presParOf" srcId="{70232533-4F8B-44C5-9550-484D80D1F875}" destId="{AB0022AC-05C2-4060-A309-B9827B829EB4}" srcOrd="0" destOrd="0" presId="urn:microsoft.com/office/officeart/2005/8/layout/chevron2"/>
    <dgm:cxn modelId="{9E9D43FC-5670-4017-BAC9-91A8D5F35F84}" type="presParOf" srcId="{70232533-4F8B-44C5-9550-484D80D1F875}" destId="{04A71798-A830-4461-AA4E-9AFA522BE48A}" srcOrd="1" destOrd="0" presId="urn:microsoft.com/office/officeart/2005/8/layout/chevron2"/>
    <dgm:cxn modelId="{5DFED8CA-E107-4FEB-9C1C-DADB7A6FB9C0}" type="presParOf" srcId="{8607DACC-FB12-421F-B034-17B8584E659D}" destId="{BC253358-544C-4147-AE86-1A77EF56CFFC}" srcOrd="5" destOrd="0" presId="urn:microsoft.com/office/officeart/2005/8/layout/chevron2"/>
    <dgm:cxn modelId="{71B73931-3EFF-4297-8470-400F004A461B}" type="presParOf" srcId="{8607DACC-FB12-421F-B034-17B8584E659D}" destId="{1C09F2C9-ACD9-43D5-8C6B-015B1FDAB733}" srcOrd="6" destOrd="0" presId="urn:microsoft.com/office/officeart/2005/8/layout/chevron2"/>
    <dgm:cxn modelId="{3BA399CD-6D06-462D-845C-3658BE0DC3E7}" type="presParOf" srcId="{1C09F2C9-ACD9-43D5-8C6B-015B1FDAB733}" destId="{BE8A155C-E93D-4DA9-9065-0E106E8B29E0}" srcOrd="0" destOrd="0" presId="urn:microsoft.com/office/officeart/2005/8/layout/chevron2"/>
    <dgm:cxn modelId="{122AF314-C304-48E5-9F07-34C0E3FE0271}" type="presParOf" srcId="{1C09F2C9-ACD9-43D5-8C6B-015B1FDAB733}" destId="{2FF1265A-BDA2-4E73-9CFC-6A3728F23980}" srcOrd="1" destOrd="0" presId="urn:microsoft.com/office/officeart/2005/8/layout/chevron2"/>
    <dgm:cxn modelId="{5652A2CA-9E2C-4C91-8449-10CE931F3E2E}" type="presParOf" srcId="{8607DACC-FB12-421F-B034-17B8584E659D}" destId="{4A2F9DA8-08C4-4C14-B435-110388A8C3D2}" srcOrd="7" destOrd="0" presId="urn:microsoft.com/office/officeart/2005/8/layout/chevron2"/>
    <dgm:cxn modelId="{7E7FE7BB-9551-4C64-BE07-92911458D2F2}" type="presParOf" srcId="{8607DACC-FB12-421F-B034-17B8584E659D}" destId="{AD8BBBD6-8DE6-4ED0-AB8A-15C02EE5A5AF}" srcOrd="8" destOrd="0" presId="urn:microsoft.com/office/officeart/2005/8/layout/chevron2"/>
    <dgm:cxn modelId="{A4293641-5FDF-4E49-AE50-BCF4B68DB866}" type="presParOf" srcId="{AD8BBBD6-8DE6-4ED0-AB8A-15C02EE5A5AF}" destId="{0F0210E8-7FD7-4782-9B13-C1A1EBF56906}" srcOrd="0" destOrd="0" presId="urn:microsoft.com/office/officeart/2005/8/layout/chevron2"/>
    <dgm:cxn modelId="{B96F3EDC-06CF-4867-8715-5AC1E88759AB}" type="presParOf" srcId="{AD8BBBD6-8DE6-4ED0-AB8A-15C02EE5A5AF}" destId="{99E8A43D-2B53-4B90-B86B-E08AAB0D7A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F4ACBFE4-E6D1-46BE-9AFC-9BC1E6E2F67E}" type="doc">
      <dgm:prSet loTypeId="urn:microsoft.com/office/officeart/2005/8/layout/defaul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B6923BE-E195-4627-A05F-824A421C10F6}">
      <dgm:prSet phldrT="[Текст]"/>
      <dgm:spPr/>
      <dgm:t>
        <a:bodyPr/>
        <a:lstStyle/>
        <a:p>
          <a:r>
            <a:rPr lang="ru-RU" dirty="0"/>
            <a:t>В 2021 году было проведено                                </a:t>
          </a:r>
          <a:r>
            <a:rPr lang="ru-RU" b="1" dirty="0"/>
            <a:t>4 заседания </a:t>
          </a:r>
          <a:r>
            <a:rPr lang="ru-RU" dirty="0"/>
            <a:t>Комиссии по соблюдению требований к служебному помещению государственных гражданских служащих. </a:t>
          </a:r>
        </a:p>
      </dgm:t>
    </dgm:pt>
    <dgm:pt modelId="{A5434836-AC0E-481E-90D9-C012268CCBA1}" type="parTrans" cxnId="{B50DB1B0-063C-4395-BC72-2046062E484A}">
      <dgm:prSet/>
      <dgm:spPr/>
      <dgm:t>
        <a:bodyPr/>
        <a:lstStyle/>
        <a:p>
          <a:endParaRPr lang="ru-RU"/>
        </a:p>
      </dgm:t>
    </dgm:pt>
    <dgm:pt modelId="{59654F83-CA61-4815-B07C-0F486D0A95DD}" type="sibTrans" cxnId="{B50DB1B0-063C-4395-BC72-2046062E484A}">
      <dgm:prSet/>
      <dgm:spPr/>
      <dgm:t>
        <a:bodyPr/>
        <a:lstStyle/>
        <a:p>
          <a:endParaRPr lang="ru-RU"/>
        </a:p>
      </dgm:t>
    </dgm:pt>
    <dgm:pt modelId="{5A2B4028-B3A0-42CE-AF21-857CDAD13C94}">
      <dgm:prSet phldrT="[Текст]"/>
      <dgm:spPr/>
      <dgm:t>
        <a:bodyPr/>
        <a:lstStyle/>
        <a:p>
          <a:r>
            <a:rPr lang="ru-RU" dirty="0"/>
            <a:t>Было рассмотрено два уведомления юридических лиц о заключении трудового договора с бывшим государственным гражданским служащим города Москвы. Фактов выполнения функций государственного управления в отношении данных организаций не выявлено. </a:t>
          </a:r>
        </a:p>
      </dgm:t>
    </dgm:pt>
    <dgm:pt modelId="{FBC69B6B-14DD-4752-8EA2-D2751FF68498}" type="parTrans" cxnId="{8366F7A4-3B4C-4861-947D-E80104055555}">
      <dgm:prSet/>
      <dgm:spPr/>
      <dgm:t>
        <a:bodyPr/>
        <a:lstStyle/>
        <a:p>
          <a:endParaRPr lang="ru-RU"/>
        </a:p>
      </dgm:t>
    </dgm:pt>
    <dgm:pt modelId="{7FDD67D1-4CE5-4D6C-86DE-0977790CEBC7}" type="sibTrans" cxnId="{8366F7A4-3B4C-4861-947D-E80104055555}">
      <dgm:prSet/>
      <dgm:spPr/>
      <dgm:t>
        <a:bodyPr/>
        <a:lstStyle/>
        <a:p>
          <a:endParaRPr lang="ru-RU"/>
        </a:p>
      </dgm:t>
    </dgm:pt>
    <dgm:pt modelId="{57EEDD42-ED0E-4052-895D-4AAAC316B5F1}">
      <dgm:prSet phldrT="[Текст]"/>
      <dgm:spPr/>
      <dgm:t>
        <a:bodyPr/>
        <a:lstStyle/>
        <a:p>
          <a:r>
            <a:rPr lang="ru-RU" dirty="0"/>
            <a:t>За отчетный период государственных гражданских служащих управы района </a:t>
          </a:r>
          <a:r>
            <a:rPr lang="ru-RU" dirty="0" err="1"/>
            <a:t>Некрасовка</a:t>
          </a:r>
          <a:r>
            <a:rPr lang="ru-RU" dirty="0"/>
            <a:t> города Москвы, уволенных в связи с утратой доверия, нет.</a:t>
          </a:r>
        </a:p>
      </dgm:t>
    </dgm:pt>
    <dgm:pt modelId="{81A82A05-D1D9-403E-B3CF-E79C1E819364}" type="parTrans" cxnId="{7DF8218B-E626-41B9-94C7-ECF7398AD749}">
      <dgm:prSet/>
      <dgm:spPr/>
      <dgm:t>
        <a:bodyPr/>
        <a:lstStyle/>
        <a:p>
          <a:endParaRPr lang="ru-RU"/>
        </a:p>
      </dgm:t>
    </dgm:pt>
    <dgm:pt modelId="{8B41AE8F-57FB-41D4-952D-9947B32B355D}" type="sibTrans" cxnId="{7DF8218B-E626-41B9-94C7-ECF7398AD749}">
      <dgm:prSet/>
      <dgm:spPr/>
      <dgm:t>
        <a:bodyPr/>
        <a:lstStyle/>
        <a:p>
          <a:endParaRPr lang="ru-RU"/>
        </a:p>
      </dgm:t>
    </dgm:pt>
    <dgm:pt modelId="{4327A638-AD91-4BB1-91C6-CB5A949392A8}">
      <dgm:prSet phldrT="[Текст]"/>
      <dgm:spPr/>
      <dgm:t>
        <a:bodyPr/>
        <a:lstStyle/>
        <a:p>
          <a:r>
            <a:rPr lang="ru-RU" dirty="0"/>
            <a:t>При проведении проверки полноты и достоверности сведений, в том числе контроля за расходами, представленных государственными гражданскими служащими управы района </a:t>
          </a:r>
          <a:r>
            <a:rPr lang="ru-RU" dirty="0" err="1"/>
            <a:t>Некрасовка</a:t>
          </a:r>
          <a:r>
            <a:rPr lang="ru-RU" dirty="0"/>
            <a:t> города Москвы, основания для увольнения государственных гражданских служащих отсутствуют.</a:t>
          </a:r>
        </a:p>
      </dgm:t>
    </dgm:pt>
    <dgm:pt modelId="{E2D3702A-A242-400B-B4DB-84EC370D1879}" type="parTrans" cxnId="{A1E0E466-EE2A-48DF-94E4-C3115FBEFDE2}">
      <dgm:prSet/>
      <dgm:spPr/>
      <dgm:t>
        <a:bodyPr/>
        <a:lstStyle/>
        <a:p>
          <a:endParaRPr lang="ru-RU"/>
        </a:p>
      </dgm:t>
    </dgm:pt>
    <dgm:pt modelId="{A282DCD3-CCF5-4853-9107-F236B9263A53}" type="sibTrans" cxnId="{A1E0E466-EE2A-48DF-94E4-C3115FBEFDE2}">
      <dgm:prSet/>
      <dgm:spPr/>
      <dgm:t>
        <a:bodyPr/>
        <a:lstStyle/>
        <a:p>
          <a:endParaRPr lang="ru-RU"/>
        </a:p>
      </dgm:t>
    </dgm:pt>
    <dgm:pt modelId="{7CD84138-80CB-4168-A977-A8968EAE0AB0}" type="pres">
      <dgm:prSet presAssocID="{F4ACBFE4-E6D1-46BE-9AFC-9BC1E6E2F67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6D715F-A5E5-458E-BF11-B6A235CAADEE}" type="pres">
      <dgm:prSet presAssocID="{FB6923BE-E195-4627-A05F-824A421C10F6}" presName="node" presStyleLbl="node1" presStyleIdx="0" presStyleCnt="4" custLinFactNeighborX="-38039" custLinFactNeighborY="10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F9626-EA54-488C-B14D-68DB3E327778}" type="pres">
      <dgm:prSet presAssocID="{59654F83-CA61-4815-B07C-0F486D0A95DD}" presName="sibTrans" presStyleCnt="0"/>
      <dgm:spPr/>
    </dgm:pt>
    <dgm:pt modelId="{70606D71-EBBF-4452-9CFC-A5BFAB327455}" type="pres">
      <dgm:prSet presAssocID="{5A2B4028-B3A0-42CE-AF21-857CDAD13C94}" presName="node" presStyleLbl="node1" presStyleIdx="1" presStyleCnt="4" custLinFactNeighborX="-24689" custLinFactNeighborY="10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4B7F9-44C5-4838-95CA-46059DFAD037}" type="pres">
      <dgm:prSet presAssocID="{7FDD67D1-4CE5-4D6C-86DE-0977790CEBC7}" presName="sibTrans" presStyleCnt="0"/>
      <dgm:spPr/>
    </dgm:pt>
    <dgm:pt modelId="{DC01A2FA-25DC-4FA1-92AF-C55600A442D1}" type="pres">
      <dgm:prSet presAssocID="{57EEDD42-ED0E-4052-895D-4AAAC316B5F1}" presName="node" presStyleLbl="node1" presStyleIdx="2" presStyleCnt="4" custLinFactX="-100000" custLinFactY="10853" custLinFactNeighborX="-12068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6E2DC-9D76-4477-96A3-039995135637}" type="pres">
      <dgm:prSet presAssocID="{8B41AE8F-57FB-41D4-952D-9947B32B355D}" presName="sibTrans" presStyleCnt="0"/>
      <dgm:spPr/>
    </dgm:pt>
    <dgm:pt modelId="{46280471-99BD-4A62-B913-6CDE48243C50}" type="pres">
      <dgm:prSet presAssocID="{4327A638-AD91-4BB1-91C6-CB5A949392A8}" presName="node" presStyleLbl="node1" presStyleIdx="3" presStyleCnt="4" custLinFactNeighborX="-24964" custLinFactNeighborY="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8C69DA-BE81-49A0-BCF1-3C10653784CB}" type="presOf" srcId="{4327A638-AD91-4BB1-91C6-CB5A949392A8}" destId="{46280471-99BD-4A62-B913-6CDE48243C50}" srcOrd="0" destOrd="0" presId="urn:microsoft.com/office/officeart/2005/8/layout/default"/>
    <dgm:cxn modelId="{0857F08E-99B6-430F-AB75-709FD1441204}" type="presOf" srcId="{5A2B4028-B3A0-42CE-AF21-857CDAD13C94}" destId="{70606D71-EBBF-4452-9CFC-A5BFAB327455}" srcOrd="0" destOrd="0" presId="urn:microsoft.com/office/officeart/2005/8/layout/default"/>
    <dgm:cxn modelId="{7DF8218B-E626-41B9-94C7-ECF7398AD749}" srcId="{F4ACBFE4-E6D1-46BE-9AFC-9BC1E6E2F67E}" destId="{57EEDD42-ED0E-4052-895D-4AAAC316B5F1}" srcOrd="2" destOrd="0" parTransId="{81A82A05-D1D9-403E-B3CF-E79C1E819364}" sibTransId="{8B41AE8F-57FB-41D4-952D-9947B32B355D}"/>
    <dgm:cxn modelId="{01FA8AE0-EDBD-4F09-8D80-B10D38FDA28F}" type="presOf" srcId="{57EEDD42-ED0E-4052-895D-4AAAC316B5F1}" destId="{DC01A2FA-25DC-4FA1-92AF-C55600A442D1}" srcOrd="0" destOrd="0" presId="urn:microsoft.com/office/officeart/2005/8/layout/default"/>
    <dgm:cxn modelId="{34B084D9-80F3-430D-8159-8F3D73F7D047}" type="presOf" srcId="{FB6923BE-E195-4627-A05F-824A421C10F6}" destId="{496D715F-A5E5-458E-BF11-B6A235CAADEE}" srcOrd="0" destOrd="0" presId="urn:microsoft.com/office/officeart/2005/8/layout/default"/>
    <dgm:cxn modelId="{8366F7A4-3B4C-4861-947D-E80104055555}" srcId="{F4ACBFE4-E6D1-46BE-9AFC-9BC1E6E2F67E}" destId="{5A2B4028-B3A0-42CE-AF21-857CDAD13C94}" srcOrd="1" destOrd="0" parTransId="{FBC69B6B-14DD-4752-8EA2-D2751FF68498}" sibTransId="{7FDD67D1-4CE5-4D6C-86DE-0977790CEBC7}"/>
    <dgm:cxn modelId="{A1E0E466-EE2A-48DF-94E4-C3115FBEFDE2}" srcId="{F4ACBFE4-E6D1-46BE-9AFC-9BC1E6E2F67E}" destId="{4327A638-AD91-4BB1-91C6-CB5A949392A8}" srcOrd="3" destOrd="0" parTransId="{E2D3702A-A242-400B-B4DB-84EC370D1879}" sibTransId="{A282DCD3-CCF5-4853-9107-F236B9263A53}"/>
    <dgm:cxn modelId="{B50DB1B0-063C-4395-BC72-2046062E484A}" srcId="{F4ACBFE4-E6D1-46BE-9AFC-9BC1E6E2F67E}" destId="{FB6923BE-E195-4627-A05F-824A421C10F6}" srcOrd="0" destOrd="0" parTransId="{A5434836-AC0E-481E-90D9-C012268CCBA1}" sibTransId="{59654F83-CA61-4815-B07C-0F486D0A95DD}"/>
    <dgm:cxn modelId="{1FA1BE06-828B-4552-A4A5-45A1780E7898}" type="presOf" srcId="{F4ACBFE4-E6D1-46BE-9AFC-9BC1E6E2F67E}" destId="{7CD84138-80CB-4168-A977-A8968EAE0AB0}" srcOrd="0" destOrd="0" presId="urn:microsoft.com/office/officeart/2005/8/layout/default"/>
    <dgm:cxn modelId="{7E0B0D26-E1E2-4575-AA77-DBBB82A26D46}" type="presParOf" srcId="{7CD84138-80CB-4168-A977-A8968EAE0AB0}" destId="{496D715F-A5E5-458E-BF11-B6A235CAADEE}" srcOrd="0" destOrd="0" presId="urn:microsoft.com/office/officeart/2005/8/layout/default"/>
    <dgm:cxn modelId="{352A0C3B-64E7-422D-AD04-FB8450B13FF4}" type="presParOf" srcId="{7CD84138-80CB-4168-A977-A8968EAE0AB0}" destId="{FC1F9626-EA54-488C-B14D-68DB3E327778}" srcOrd="1" destOrd="0" presId="urn:microsoft.com/office/officeart/2005/8/layout/default"/>
    <dgm:cxn modelId="{08B7217E-5045-46DF-9611-CA7029E280AB}" type="presParOf" srcId="{7CD84138-80CB-4168-A977-A8968EAE0AB0}" destId="{70606D71-EBBF-4452-9CFC-A5BFAB327455}" srcOrd="2" destOrd="0" presId="urn:microsoft.com/office/officeart/2005/8/layout/default"/>
    <dgm:cxn modelId="{663C89AC-5AEE-4FD9-8759-B3F906F28267}" type="presParOf" srcId="{7CD84138-80CB-4168-A977-A8968EAE0AB0}" destId="{5014B7F9-44C5-4838-95CA-46059DFAD037}" srcOrd="3" destOrd="0" presId="urn:microsoft.com/office/officeart/2005/8/layout/default"/>
    <dgm:cxn modelId="{27CF9717-FFF3-4AEB-9901-50B2DA02C4E2}" type="presParOf" srcId="{7CD84138-80CB-4168-A977-A8968EAE0AB0}" destId="{DC01A2FA-25DC-4FA1-92AF-C55600A442D1}" srcOrd="4" destOrd="0" presId="urn:microsoft.com/office/officeart/2005/8/layout/default"/>
    <dgm:cxn modelId="{B636B1D1-D071-4F24-B8B4-4EF0CB890A0E}" type="presParOf" srcId="{7CD84138-80CB-4168-A977-A8968EAE0AB0}" destId="{DDA6E2DC-9D76-4477-96A3-039995135637}" srcOrd="5" destOrd="0" presId="urn:microsoft.com/office/officeart/2005/8/layout/default"/>
    <dgm:cxn modelId="{645A94E6-1D4D-4B54-B003-5D81CCCF5101}" type="presParOf" srcId="{7CD84138-80CB-4168-A977-A8968EAE0AB0}" destId="{46280471-99BD-4A62-B913-6CDE48243C5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3EDB2B3F-78D2-4341-BCA3-C21D32537BC2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A690ADF-986D-4132-AEC4-C6832B0EBC83}">
      <dgm:prSet phldrT="[Текст]"/>
      <dgm:spPr/>
      <dgm:t>
        <a:bodyPr/>
        <a:lstStyle/>
        <a:p>
          <a:pPr algn="just"/>
          <a:r>
            <a:rPr lang="ru-RU" dirty="0"/>
            <a:t>Управа района </a:t>
          </a:r>
          <a:r>
            <a:rPr lang="ru-RU" dirty="0" err="1"/>
            <a:t>Некрасовка</a:t>
          </a:r>
          <a:r>
            <a:rPr lang="ru-RU" dirty="0"/>
            <a:t> и подведомственные ей организации на постоянной основе взаимодействуют с уполномоченными представителями контрольно-надзорных и правоохранительных органов и направляют:</a:t>
          </a:r>
        </a:p>
      </dgm:t>
    </dgm:pt>
    <dgm:pt modelId="{C49CE84A-7A6F-480D-9070-F49433EB6D5B}" type="parTrans" cxnId="{531E5CBA-F9BE-4474-9E52-D16E696849FE}">
      <dgm:prSet/>
      <dgm:spPr/>
      <dgm:t>
        <a:bodyPr/>
        <a:lstStyle/>
        <a:p>
          <a:pPr algn="just"/>
          <a:endParaRPr lang="ru-RU"/>
        </a:p>
      </dgm:t>
    </dgm:pt>
    <dgm:pt modelId="{449C2066-A514-46BF-9D33-843D1B659749}" type="sibTrans" cxnId="{531E5CBA-F9BE-4474-9E52-D16E696849FE}">
      <dgm:prSet/>
      <dgm:spPr/>
      <dgm:t>
        <a:bodyPr/>
        <a:lstStyle/>
        <a:p>
          <a:pPr algn="just"/>
          <a:endParaRPr lang="ru-RU"/>
        </a:p>
      </dgm:t>
    </dgm:pt>
    <dgm:pt modelId="{12D3C19E-B6A6-4150-B593-FC4EADB3D78A}">
      <dgm:prSet phldrT="[Текст]" custT="1"/>
      <dgm:spPr/>
      <dgm:t>
        <a:bodyPr/>
        <a:lstStyle/>
        <a:p>
          <a:pPr algn="just"/>
          <a:r>
            <a:rPr lang="ru-RU" sz="1200" dirty="0"/>
            <a:t>запрашиваемую информацию, </a:t>
          </a:r>
        </a:p>
      </dgm:t>
    </dgm:pt>
    <dgm:pt modelId="{934F8CED-3E19-4C1F-8B40-FD7F3613ED95}" type="parTrans" cxnId="{FD66B5CC-228F-48FE-928C-041510AC5C32}">
      <dgm:prSet/>
      <dgm:spPr/>
      <dgm:t>
        <a:bodyPr/>
        <a:lstStyle/>
        <a:p>
          <a:pPr algn="just"/>
          <a:endParaRPr lang="ru-RU"/>
        </a:p>
      </dgm:t>
    </dgm:pt>
    <dgm:pt modelId="{5D548044-A36B-4491-8B4F-2F3BF23C24C9}" type="sibTrans" cxnId="{FD66B5CC-228F-48FE-928C-041510AC5C32}">
      <dgm:prSet/>
      <dgm:spPr/>
      <dgm:t>
        <a:bodyPr/>
        <a:lstStyle/>
        <a:p>
          <a:pPr algn="just"/>
          <a:endParaRPr lang="ru-RU"/>
        </a:p>
      </dgm:t>
    </dgm:pt>
    <dgm:pt modelId="{33956C95-4932-4015-BBED-8908439B0B30}">
      <dgm:prSet phldrT="[Текст]"/>
      <dgm:spPr/>
      <dgm:t>
        <a:bodyPr/>
        <a:lstStyle/>
        <a:p>
          <a:pPr algn="just"/>
          <a:r>
            <a:rPr lang="ru-RU" dirty="0"/>
            <a:t>На официальном сайте управы размещена информация:</a:t>
          </a:r>
        </a:p>
      </dgm:t>
    </dgm:pt>
    <dgm:pt modelId="{962C1389-5760-4355-9311-8331CA0FF1F9}" type="parTrans" cxnId="{36E51273-F4D6-4042-B4B8-BC3CC70CD78C}">
      <dgm:prSet/>
      <dgm:spPr/>
      <dgm:t>
        <a:bodyPr/>
        <a:lstStyle/>
        <a:p>
          <a:pPr algn="just"/>
          <a:endParaRPr lang="ru-RU"/>
        </a:p>
      </dgm:t>
    </dgm:pt>
    <dgm:pt modelId="{FC83E2EE-ADB2-4BC0-BC69-EE4D89DFC68F}" type="sibTrans" cxnId="{36E51273-F4D6-4042-B4B8-BC3CC70CD78C}">
      <dgm:prSet/>
      <dgm:spPr/>
      <dgm:t>
        <a:bodyPr/>
        <a:lstStyle/>
        <a:p>
          <a:pPr algn="just"/>
          <a:endParaRPr lang="ru-RU"/>
        </a:p>
      </dgm:t>
    </dgm:pt>
    <dgm:pt modelId="{6CD7C85C-53F0-4CAD-9712-91458E8EC7BC}">
      <dgm:prSet phldrT="[Текст]" custT="1"/>
      <dgm:spPr/>
      <dgm:t>
        <a:bodyPr/>
        <a:lstStyle/>
        <a:p>
          <a:pPr algn="just"/>
          <a:r>
            <a:rPr lang="ru-RU" sz="1200" dirty="0"/>
            <a:t>о нормативно-правовых актах, затрагивающих сферу противодействия коррупции;</a:t>
          </a:r>
        </a:p>
      </dgm:t>
    </dgm:pt>
    <dgm:pt modelId="{E70AD86F-65FD-4083-928A-373618175B8D}" type="parTrans" cxnId="{D3204E06-4558-4CA7-9B87-E330896CDEE5}">
      <dgm:prSet/>
      <dgm:spPr/>
      <dgm:t>
        <a:bodyPr/>
        <a:lstStyle/>
        <a:p>
          <a:pPr algn="just"/>
          <a:endParaRPr lang="ru-RU"/>
        </a:p>
      </dgm:t>
    </dgm:pt>
    <dgm:pt modelId="{FDB291E8-DB16-4B50-864C-47BD963E25A8}" type="sibTrans" cxnId="{D3204E06-4558-4CA7-9B87-E330896CDEE5}">
      <dgm:prSet/>
      <dgm:spPr/>
      <dgm:t>
        <a:bodyPr/>
        <a:lstStyle/>
        <a:p>
          <a:pPr algn="just"/>
          <a:endParaRPr lang="ru-RU"/>
        </a:p>
      </dgm:t>
    </dgm:pt>
    <dgm:pt modelId="{BB27BFC6-46BC-453C-82F0-83040D7C283E}">
      <dgm:prSet phldrT="[Текст]" custT="1"/>
      <dgm:spPr/>
      <dgm:t>
        <a:bodyPr/>
        <a:lstStyle/>
        <a:p>
          <a:pPr algn="just"/>
          <a:r>
            <a:rPr lang="ru-RU" sz="1200" dirty="0"/>
            <a:t>распоряжения, </a:t>
          </a:r>
        </a:p>
      </dgm:t>
    </dgm:pt>
    <dgm:pt modelId="{57DC1784-55D3-4F4C-8C2C-1D593BF3F896}" type="parTrans" cxnId="{1340D025-621A-42A7-B6D7-71B007B5F476}">
      <dgm:prSet/>
      <dgm:spPr/>
      <dgm:t>
        <a:bodyPr/>
        <a:lstStyle/>
        <a:p>
          <a:pPr algn="just"/>
          <a:endParaRPr lang="ru-RU"/>
        </a:p>
      </dgm:t>
    </dgm:pt>
    <dgm:pt modelId="{FD300F19-9373-4C3B-A8D5-BFAB1C51E0B6}" type="sibTrans" cxnId="{1340D025-621A-42A7-B6D7-71B007B5F476}">
      <dgm:prSet/>
      <dgm:spPr/>
      <dgm:t>
        <a:bodyPr/>
        <a:lstStyle/>
        <a:p>
          <a:pPr algn="just"/>
          <a:endParaRPr lang="ru-RU"/>
        </a:p>
      </dgm:t>
    </dgm:pt>
    <dgm:pt modelId="{382575BD-0767-4B19-92B9-28DCE8D3B05C}">
      <dgm:prSet phldrT="[Текст]" custT="1"/>
      <dgm:spPr/>
      <dgm:t>
        <a:bodyPr/>
        <a:lstStyle/>
        <a:p>
          <a:pPr algn="just"/>
          <a:r>
            <a:rPr lang="ru-RU" sz="1200" dirty="0"/>
            <a:t>приказы,</a:t>
          </a:r>
        </a:p>
      </dgm:t>
    </dgm:pt>
    <dgm:pt modelId="{15BD8AB7-9E45-462E-9DC2-BB8173BD9632}" type="parTrans" cxnId="{9B94C5DA-F96B-4EEF-BE96-979A980B712F}">
      <dgm:prSet/>
      <dgm:spPr/>
      <dgm:t>
        <a:bodyPr/>
        <a:lstStyle/>
        <a:p>
          <a:pPr algn="just"/>
          <a:endParaRPr lang="ru-RU"/>
        </a:p>
      </dgm:t>
    </dgm:pt>
    <dgm:pt modelId="{F154A30D-FF37-46AA-8747-3A5A5207C0FF}" type="sibTrans" cxnId="{9B94C5DA-F96B-4EEF-BE96-979A980B712F}">
      <dgm:prSet/>
      <dgm:spPr/>
      <dgm:t>
        <a:bodyPr/>
        <a:lstStyle/>
        <a:p>
          <a:pPr algn="just"/>
          <a:endParaRPr lang="ru-RU"/>
        </a:p>
      </dgm:t>
    </dgm:pt>
    <dgm:pt modelId="{6F3154D5-8B2E-4057-838E-D00DF9D48254}">
      <dgm:prSet phldrT="[Текст]" custT="1"/>
      <dgm:spPr/>
      <dgm:t>
        <a:bodyPr/>
        <a:lstStyle/>
        <a:p>
          <a:pPr algn="just"/>
          <a:r>
            <a:rPr lang="ru-RU" sz="1200" dirty="0"/>
            <a:t>отчеты.</a:t>
          </a:r>
        </a:p>
      </dgm:t>
    </dgm:pt>
    <dgm:pt modelId="{37F80A40-8C2D-481C-B3CB-8418AD59F61E}" type="parTrans" cxnId="{6E8A35BC-BDF6-48A1-821F-0D4E8DF3A468}">
      <dgm:prSet/>
      <dgm:spPr/>
      <dgm:t>
        <a:bodyPr/>
        <a:lstStyle/>
        <a:p>
          <a:pPr algn="just"/>
          <a:endParaRPr lang="ru-RU"/>
        </a:p>
      </dgm:t>
    </dgm:pt>
    <dgm:pt modelId="{EA852363-2FFC-4A81-B9BB-0F2FEBDB787F}" type="sibTrans" cxnId="{6E8A35BC-BDF6-48A1-821F-0D4E8DF3A468}">
      <dgm:prSet/>
      <dgm:spPr/>
      <dgm:t>
        <a:bodyPr/>
        <a:lstStyle/>
        <a:p>
          <a:pPr algn="just"/>
          <a:endParaRPr lang="ru-RU"/>
        </a:p>
      </dgm:t>
    </dgm:pt>
    <dgm:pt modelId="{79D438B3-FE06-4DA3-8DFB-751A5BA038A7}">
      <dgm:prSet phldrT="[Текст]" custT="1"/>
      <dgm:spPr/>
      <dgm:t>
        <a:bodyPr/>
        <a:lstStyle/>
        <a:p>
          <a:pPr algn="just"/>
          <a:r>
            <a:rPr lang="ru-RU" sz="1200" dirty="0"/>
            <a:t>сведения о доходах, расходах, об имуществе и обязательствах имущественного характера государственных гражданских служащих;</a:t>
          </a:r>
        </a:p>
      </dgm:t>
    </dgm:pt>
    <dgm:pt modelId="{A6048389-D577-443A-A4AF-2C7EEAE60D26}" type="parTrans" cxnId="{6D4E3FE4-E697-4808-818A-9BFFAA293AFC}">
      <dgm:prSet/>
      <dgm:spPr/>
      <dgm:t>
        <a:bodyPr/>
        <a:lstStyle/>
        <a:p>
          <a:endParaRPr lang="ru-RU"/>
        </a:p>
      </dgm:t>
    </dgm:pt>
    <dgm:pt modelId="{0C790B89-C223-4733-A7CE-ED6A4ED5C311}" type="sibTrans" cxnId="{6D4E3FE4-E697-4808-818A-9BFFAA293AFC}">
      <dgm:prSet/>
      <dgm:spPr/>
      <dgm:t>
        <a:bodyPr/>
        <a:lstStyle/>
        <a:p>
          <a:endParaRPr lang="ru-RU"/>
        </a:p>
      </dgm:t>
    </dgm:pt>
    <dgm:pt modelId="{0EC74115-BC68-49C8-92F3-E66DFAD2AFC8}">
      <dgm:prSet phldrT="[Текст]" custT="1"/>
      <dgm:spPr/>
      <dgm:t>
        <a:bodyPr/>
        <a:lstStyle/>
        <a:p>
          <a:pPr algn="just"/>
          <a:r>
            <a:rPr lang="ru-RU" sz="1200" dirty="0"/>
            <a:t>электронная приемная сообщений граждан по вопросам противодействия коррупции.</a:t>
          </a:r>
        </a:p>
      </dgm:t>
    </dgm:pt>
    <dgm:pt modelId="{2BCD5219-452E-45DB-B814-CD0487BA7D93}" type="parTrans" cxnId="{45B9938A-BDAF-41FA-9E81-27B03FEDE9C7}">
      <dgm:prSet/>
      <dgm:spPr/>
      <dgm:t>
        <a:bodyPr/>
        <a:lstStyle/>
        <a:p>
          <a:endParaRPr lang="ru-RU"/>
        </a:p>
      </dgm:t>
    </dgm:pt>
    <dgm:pt modelId="{B4E7B772-B79E-4201-A2BA-C00ADC456EA4}" type="sibTrans" cxnId="{45B9938A-BDAF-41FA-9E81-27B03FEDE9C7}">
      <dgm:prSet/>
      <dgm:spPr/>
      <dgm:t>
        <a:bodyPr/>
        <a:lstStyle/>
        <a:p>
          <a:endParaRPr lang="ru-RU"/>
        </a:p>
      </dgm:t>
    </dgm:pt>
    <dgm:pt modelId="{6279695D-59FC-40C1-AA46-79FB38AFA90F}">
      <dgm:prSet/>
      <dgm:spPr/>
      <dgm:t>
        <a:bodyPr/>
        <a:lstStyle/>
        <a:p>
          <a:pPr algn="just"/>
          <a:r>
            <a:rPr lang="ru-RU" dirty="0"/>
            <a:t>Во исполнение требований Федерального закона от 05.04.2013 № 44-ФЗ «О контрактной системе в сфере закупок товаров, работ, услуг для обеспечения государственных и муниципальных нужд» и Федерального закона от 18.07.2011 № 223-ФЗ «О закупках товаров, работ, услуг отдельными видами юридических лиц» в управе района Некрасовка созданы:</a:t>
          </a:r>
        </a:p>
      </dgm:t>
    </dgm:pt>
    <dgm:pt modelId="{395F53A9-A597-40E3-B00B-9A2E805B32BA}" type="parTrans" cxnId="{140EEC51-0A56-4C61-A9FD-9D8498FCC028}">
      <dgm:prSet/>
      <dgm:spPr/>
      <dgm:t>
        <a:bodyPr/>
        <a:lstStyle/>
        <a:p>
          <a:endParaRPr lang="ru-RU"/>
        </a:p>
      </dgm:t>
    </dgm:pt>
    <dgm:pt modelId="{E6619663-854B-4336-BA32-C1E45F26F7AC}" type="sibTrans" cxnId="{140EEC51-0A56-4C61-A9FD-9D8498FCC028}">
      <dgm:prSet/>
      <dgm:spPr/>
      <dgm:t>
        <a:bodyPr/>
        <a:lstStyle/>
        <a:p>
          <a:endParaRPr lang="ru-RU"/>
        </a:p>
      </dgm:t>
    </dgm:pt>
    <dgm:pt modelId="{A3E43D20-1605-479C-8F1A-C2488EA62296}">
      <dgm:prSet custT="1"/>
      <dgm:spPr/>
      <dgm:t>
        <a:bodyPr/>
        <a:lstStyle/>
        <a:p>
          <a:r>
            <a:rPr lang="ru-RU" sz="1200" dirty="0"/>
            <a:t>Единая комиссия по осуществлению централизованных закупок второго уровня для нужд управы;</a:t>
          </a:r>
        </a:p>
      </dgm:t>
    </dgm:pt>
    <dgm:pt modelId="{D7679683-0186-4D49-A8A1-176D7251F001}" type="parTrans" cxnId="{0EBC6A97-7CE8-4A2F-AB95-A58251F9271E}">
      <dgm:prSet/>
      <dgm:spPr/>
      <dgm:t>
        <a:bodyPr/>
        <a:lstStyle/>
        <a:p>
          <a:endParaRPr lang="ru-RU"/>
        </a:p>
      </dgm:t>
    </dgm:pt>
    <dgm:pt modelId="{CBB27357-ECE8-49CE-9501-F4C7B468678B}" type="sibTrans" cxnId="{0EBC6A97-7CE8-4A2F-AB95-A58251F9271E}">
      <dgm:prSet/>
      <dgm:spPr/>
      <dgm:t>
        <a:bodyPr/>
        <a:lstStyle/>
        <a:p>
          <a:endParaRPr lang="ru-RU"/>
        </a:p>
      </dgm:t>
    </dgm:pt>
    <dgm:pt modelId="{51B73557-2C45-436E-BCE6-D41DD21A1248}">
      <dgm:prSet custT="1"/>
      <dgm:spPr/>
      <dgm:t>
        <a:bodyPr/>
        <a:lstStyle/>
        <a:p>
          <a:r>
            <a:rPr lang="ru-RU" sz="1200" dirty="0"/>
            <a:t>Конкурсная комиссия по проведению открытых конкурсов по отбору управляющих организаций для управления многоквартирными домами.</a:t>
          </a:r>
        </a:p>
      </dgm:t>
    </dgm:pt>
    <dgm:pt modelId="{0E38D9BD-6C46-4D95-AA92-6E2BF9BC6E84}" type="parTrans" cxnId="{7B296F1A-F935-472F-AF40-D242F8092C37}">
      <dgm:prSet/>
      <dgm:spPr/>
      <dgm:t>
        <a:bodyPr/>
        <a:lstStyle/>
        <a:p>
          <a:endParaRPr lang="ru-RU"/>
        </a:p>
      </dgm:t>
    </dgm:pt>
    <dgm:pt modelId="{233B6034-3ED5-4DE7-870A-9B89A3D1E9A5}" type="sibTrans" cxnId="{7B296F1A-F935-472F-AF40-D242F8092C37}">
      <dgm:prSet/>
      <dgm:spPr/>
      <dgm:t>
        <a:bodyPr/>
        <a:lstStyle/>
        <a:p>
          <a:endParaRPr lang="ru-RU"/>
        </a:p>
      </dgm:t>
    </dgm:pt>
    <dgm:pt modelId="{62BD5B1C-C8EE-46DA-8DD1-2B3E563A534F}">
      <dgm:prSet custT="1"/>
      <dgm:spPr/>
      <dgm:t>
        <a:bodyPr/>
        <a:lstStyle/>
        <a:p>
          <a:r>
            <a:rPr lang="ru-RU" sz="1200" dirty="0"/>
            <a:t>Приемочная комиссия по проверке поставленного товара, выполненной работы, оказанной услуги, результатов отдельного этапа исполнения контрактов (договоров);</a:t>
          </a:r>
        </a:p>
      </dgm:t>
    </dgm:pt>
    <dgm:pt modelId="{7326AFE9-8FC1-46C5-A250-7E61BDCCAB1B}" type="parTrans" cxnId="{2F4FF038-2CF0-4E74-8849-5515B23EA479}">
      <dgm:prSet/>
      <dgm:spPr/>
      <dgm:t>
        <a:bodyPr/>
        <a:lstStyle/>
        <a:p>
          <a:endParaRPr lang="ru-RU"/>
        </a:p>
      </dgm:t>
    </dgm:pt>
    <dgm:pt modelId="{1B859511-0780-410F-8195-4EF861E041D9}" type="sibTrans" cxnId="{2F4FF038-2CF0-4E74-8849-5515B23EA479}">
      <dgm:prSet/>
      <dgm:spPr/>
      <dgm:t>
        <a:bodyPr/>
        <a:lstStyle/>
        <a:p>
          <a:endParaRPr lang="ru-RU"/>
        </a:p>
      </dgm:t>
    </dgm:pt>
    <dgm:pt modelId="{055C0FE7-8E9D-4DFF-9B24-9C61F33D4D31}">
      <dgm:prSet/>
      <dgm:spPr/>
      <dgm:t>
        <a:bodyPr/>
        <a:lstStyle/>
        <a:p>
          <a:r>
            <a:rPr lang="ru-RU" dirty="0"/>
            <a:t>Отделом бухгалтерского учета, организации и проведения конкурсов и аукционов управы района, а также руководителями и специалистами экономических служб подведомственных учреждений проводится:</a:t>
          </a:r>
        </a:p>
      </dgm:t>
    </dgm:pt>
    <dgm:pt modelId="{B1C68883-B5F7-49E1-BB43-F4FCD0753213}" type="parTrans" cxnId="{D88FD057-F9D0-4B21-A795-000ACACB5522}">
      <dgm:prSet/>
      <dgm:spPr/>
      <dgm:t>
        <a:bodyPr/>
        <a:lstStyle/>
        <a:p>
          <a:endParaRPr lang="ru-RU"/>
        </a:p>
      </dgm:t>
    </dgm:pt>
    <dgm:pt modelId="{B099DDB6-35EE-4F49-8DEC-A6B416BC12BD}" type="sibTrans" cxnId="{D88FD057-F9D0-4B21-A795-000ACACB5522}">
      <dgm:prSet/>
      <dgm:spPr/>
      <dgm:t>
        <a:bodyPr/>
        <a:lstStyle/>
        <a:p>
          <a:endParaRPr lang="ru-RU"/>
        </a:p>
      </dgm:t>
    </dgm:pt>
    <dgm:pt modelId="{72B3F60B-7A94-4853-AF11-2E490A31495F}">
      <dgm:prSet custT="1"/>
      <dgm:spPr/>
      <dgm:t>
        <a:bodyPr/>
        <a:lstStyle/>
        <a:p>
          <a:r>
            <a:rPr lang="ru-RU" sz="1200" dirty="0"/>
            <a:t>мониторинг нарушений антимонопольного законодательства в сфере закупок товаров, работ, услуг для обеспечения государственных и муниципальных нужд;</a:t>
          </a:r>
        </a:p>
      </dgm:t>
    </dgm:pt>
    <dgm:pt modelId="{84EF881C-0DA2-4D69-9981-2C083E41C51D}" type="parTrans" cxnId="{50A8FE17-A2A7-40FF-905C-F119585E174D}">
      <dgm:prSet/>
      <dgm:spPr/>
      <dgm:t>
        <a:bodyPr/>
        <a:lstStyle/>
        <a:p>
          <a:endParaRPr lang="ru-RU"/>
        </a:p>
      </dgm:t>
    </dgm:pt>
    <dgm:pt modelId="{9840E38E-F818-4CB7-9949-8E9A1E09B29B}" type="sibTrans" cxnId="{50A8FE17-A2A7-40FF-905C-F119585E174D}">
      <dgm:prSet/>
      <dgm:spPr/>
      <dgm:t>
        <a:bodyPr/>
        <a:lstStyle/>
        <a:p>
          <a:endParaRPr lang="ru-RU"/>
        </a:p>
      </dgm:t>
    </dgm:pt>
    <dgm:pt modelId="{5A44C5A6-D679-4664-BD40-3C73D65B4C14}">
      <dgm:prSet custT="1"/>
      <dgm:spPr/>
      <dgm:t>
        <a:bodyPr/>
        <a:lstStyle/>
        <a:p>
          <a:r>
            <a:rPr lang="ru-RU" sz="1200" dirty="0"/>
            <a:t>анализ решений и предписаний, вынесенных Управлением Федеральной антимонопольной службы по городу Москве.</a:t>
          </a:r>
        </a:p>
      </dgm:t>
    </dgm:pt>
    <dgm:pt modelId="{2B5B42F3-D838-408D-8701-42CBC16F551E}" type="parTrans" cxnId="{EF6EA630-82C6-4DF5-AE75-DE72E6DFE535}">
      <dgm:prSet/>
      <dgm:spPr/>
      <dgm:t>
        <a:bodyPr/>
        <a:lstStyle/>
        <a:p>
          <a:endParaRPr lang="ru-RU"/>
        </a:p>
      </dgm:t>
    </dgm:pt>
    <dgm:pt modelId="{91958EE4-6C97-4248-8305-3C4737AAF029}" type="sibTrans" cxnId="{EF6EA630-82C6-4DF5-AE75-DE72E6DFE535}">
      <dgm:prSet/>
      <dgm:spPr/>
      <dgm:t>
        <a:bodyPr/>
        <a:lstStyle/>
        <a:p>
          <a:endParaRPr lang="ru-RU"/>
        </a:p>
      </dgm:t>
    </dgm:pt>
    <dgm:pt modelId="{AA65FF16-AA2E-4B59-9F7B-441E9028DA6E}" type="pres">
      <dgm:prSet presAssocID="{3EDB2B3F-78D2-4341-BCA3-C21D32537B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500D49-6F05-4795-A629-54B59630484A}" type="pres">
      <dgm:prSet presAssocID="{7A690ADF-986D-4132-AEC4-C6832B0EBC8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3868B-FF7B-441F-AA82-94725524FE7C}" type="pres">
      <dgm:prSet presAssocID="{7A690ADF-986D-4132-AEC4-C6832B0EBC83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A4342-3B91-43DE-A41D-4DF4611EBFD4}" type="pres">
      <dgm:prSet presAssocID="{33956C95-4932-4015-BBED-8908439B0B3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86D9E-CF9D-4D9C-9121-9A2510807704}" type="pres">
      <dgm:prSet presAssocID="{33956C95-4932-4015-BBED-8908439B0B30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AE761-DCE9-44D2-8D8B-9F07270FA655}" type="pres">
      <dgm:prSet presAssocID="{6279695D-59FC-40C1-AA46-79FB38AFA90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1CE6B-62C9-472B-9340-17A77576AC56}" type="pres">
      <dgm:prSet presAssocID="{6279695D-59FC-40C1-AA46-79FB38AFA90F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08F78-B751-4AB0-B05B-7080711D2D70}" type="pres">
      <dgm:prSet presAssocID="{055C0FE7-8E9D-4DFF-9B24-9C61F33D4D3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F938C-5E22-4EAE-BFB7-B560A55CD264}" type="pres">
      <dgm:prSet presAssocID="{055C0FE7-8E9D-4DFF-9B24-9C61F33D4D31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BC6A97-7CE8-4A2F-AB95-A58251F9271E}" srcId="{6279695D-59FC-40C1-AA46-79FB38AFA90F}" destId="{A3E43D20-1605-479C-8F1A-C2488EA62296}" srcOrd="0" destOrd="0" parTransId="{D7679683-0186-4D49-A8A1-176D7251F001}" sibTransId="{CBB27357-ECE8-49CE-9501-F4C7B468678B}"/>
    <dgm:cxn modelId="{7DC164FD-0910-4B27-AEFE-2A287A0B67BB}" type="presOf" srcId="{7A690ADF-986D-4132-AEC4-C6832B0EBC83}" destId="{FA500D49-6F05-4795-A629-54B59630484A}" srcOrd="0" destOrd="0" presId="urn:microsoft.com/office/officeart/2005/8/layout/vList2"/>
    <dgm:cxn modelId="{2F4FF038-2CF0-4E74-8849-5515B23EA479}" srcId="{6279695D-59FC-40C1-AA46-79FB38AFA90F}" destId="{62BD5B1C-C8EE-46DA-8DD1-2B3E563A534F}" srcOrd="1" destOrd="0" parTransId="{7326AFE9-8FC1-46C5-A250-7E61BDCCAB1B}" sibTransId="{1B859511-0780-410F-8195-4EF861E041D9}"/>
    <dgm:cxn modelId="{931B94FE-025F-4179-A085-18FC34EB7A36}" type="presOf" srcId="{3EDB2B3F-78D2-4341-BCA3-C21D32537BC2}" destId="{AA65FF16-AA2E-4B59-9F7B-441E9028DA6E}" srcOrd="0" destOrd="0" presId="urn:microsoft.com/office/officeart/2005/8/layout/vList2"/>
    <dgm:cxn modelId="{6D4E3FE4-E697-4808-818A-9BFFAA293AFC}" srcId="{33956C95-4932-4015-BBED-8908439B0B30}" destId="{79D438B3-FE06-4DA3-8DFB-751A5BA038A7}" srcOrd="1" destOrd="0" parTransId="{A6048389-D577-443A-A4AF-2C7EEAE60D26}" sibTransId="{0C790B89-C223-4733-A7CE-ED6A4ED5C311}"/>
    <dgm:cxn modelId="{7D4596EA-2768-4A5E-A7EC-3082585BFD9F}" type="presOf" srcId="{72B3F60B-7A94-4853-AF11-2E490A31495F}" destId="{547F938C-5E22-4EAE-BFB7-B560A55CD264}" srcOrd="0" destOrd="0" presId="urn:microsoft.com/office/officeart/2005/8/layout/vList2"/>
    <dgm:cxn modelId="{140EEC51-0A56-4C61-A9FD-9D8498FCC028}" srcId="{3EDB2B3F-78D2-4341-BCA3-C21D32537BC2}" destId="{6279695D-59FC-40C1-AA46-79FB38AFA90F}" srcOrd="2" destOrd="0" parTransId="{395F53A9-A597-40E3-B00B-9A2E805B32BA}" sibTransId="{E6619663-854B-4336-BA32-C1E45F26F7AC}"/>
    <dgm:cxn modelId="{9E754B7B-327E-4A60-80C7-0CD98EAA28BE}" type="presOf" srcId="{0EC74115-BC68-49C8-92F3-E66DFAD2AFC8}" destId="{F7B86D9E-CF9D-4D9C-9121-9A2510807704}" srcOrd="0" destOrd="2" presId="urn:microsoft.com/office/officeart/2005/8/layout/vList2"/>
    <dgm:cxn modelId="{6E8A35BC-BDF6-48A1-821F-0D4E8DF3A468}" srcId="{7A690ADF-986D-4132-AEC4-C6832B0EBC83}" destId="{6F3154D5-8B2E-4057-838E-D00DF9D48254}" srcOrd="3" destOrd="0" parTransId="{37F80A40-8C2D-481C-B3CB-8418AD59F61E}" sibTransId="{EA852363-2FFC-4A81-B9BB-0F2FEBDB787F}"/>
    <dgm:cxn modelId="{80B43A23-9F7C-46EC-9A6C-6734ADA43381}" type="presOf" srcId="{6F3154D5-8B2E-4057-838E-D00DF9D48254}" destId="{F623868B-FF7B-441F-AA82-94725524FE7C}" srcOrd="0" destOrd="3" presId="urn:microsoft.com/office/officeart/2005/8/layout/vList2"/>
    <dgm:cxn modelId="{45B9938A-BDAF-41FA-9E81-27B03FEDE9C7}" srcId="{33956C95-4932-4015-BBED-8908439B0B30}" destId="{0EC74115-BC68-49C8-92F3-E66DFAD2AFC8}" srcOrd="2" destOrd="0" parTransId="{2BCD5219-452E-45DB-B814-CD0487BA7D93}" sibTransId="{B4E7B772-B79E-4201-A2BA-C00ADC456EA4}"/>
    <dgm:cxn modelId="{D88FD057-F9D0-4B21-A795-000ACACB5522}" srcId="{3EDB2B3F-78D2-4341-BCA3-C21D32537BC2}" destId="{055C0FE7-8E9D-4DFF-9B24-9C61F33D4D31}" srcOrd="3" destOrd="0" parTransId="{B1C68883-B5F7-49E1-BB43-F4FCD0753213}" sibTransId="{B099DDB6-35EE-4F49-8DEC-A6B416BC12BD}"/>
    <dgm:cxn modelId="{293ECC11-2DF4-4289-9518-51763F4CEA38}" type="presOf" srcId="{79D438B3-FE06-4DA3-8DFB-751A5BA038A7}" destId="{F7B86D9E-CF9D-4D9C-9121-9A2510807704}" srcOrd="0" destOrd="1" presId="urn:microsoft.com/office/officeart/2005/8/layout/vList2"/>
    <dgm:cxn modelId="{FD66B5CC-228F-48FE-928C-041510AC5C32}" srcId="{7A690ADF-986D-4132-AEC4-C6832B0EBC83}" destId="{12D3C19E-B6A6-4150-B593-FC4EADB3D78A}" srcOrd="0" destOrd="0" parTransId="{934F8CED-3E19-4C1F-8B40-FD7F3613ED95}" sibTransId="{5D548044-A36B-4491-8B4F-2F3BF23C24C9}"/>
    <dgm:cxn modelId="{3A2AC02F-F5A5-4A9E-8F10-76DC62DA0716}" type="presOf" srcId="{12D3C19E-B6A6-4150-B593-FC4EADB3D78A}" destId="{F623868B-FF7B-441F-AA82-94725524FE7C}" srcOrd="0" destOrd="0" presId="urn:microsoft.com/office/officeart/2005/8/layout/vList2"/>
    <dgm:cxn modelId="{A3D371EE-BACA-4B87-9A6D-73E20CFF7D1F}" type="presOf" srcId="{51B73557-2C45-436E-BCE6-D41DD21A1248}" destId="{FB21CE6B-62C9-472B-9340-17A77576AC56}" srcOrd="0" destOrd="2" presId="urn:microsoft.com/office/officeart/2005/8/layout/vList2"/>
    <dgm:cxn modelId="{BE3EC750-B0A3-4415-9330-AE55027E2285}" type="presOf" srcId="{A3E43D20-1605-479C-8F1A-C2488EA62296}" destId="{FB21CE6B-62C9-472B-9340-17A77576AC56}" srcOrd="0" destOrd="0" presId="urn:microsoft.com/office/officeart/2005/8/layout/vList2"/>
    <dgm:cxn modelId="{7B296F1A-F935-472F-AF40-D242F8092C37}" srcId="{6279695D-59FC-40C1-AA46-79FB38AFA90F}" destId="{51B73557-2C45-436E-BCE6-D41DD21A1248}" srcOrd="2" destOrd="0" parTransId="{0E38D9BD-6C46-4D95-AA92-6E2BF9BC6E84}" sibTransId="{233B6034-3ED5-4DE7-870A-9B89A3D1E9A5}"/>
    <dgm:cxn modelId="{1340D025-621A-42A7-B6D7-71B007B5F476}" srcId="{7A690ADF-986D-4132-AEC4-C6832B0EBC83}" destId="{BB27BFC6-46BC-453C-82F0-83040D7C283E}" srcOrd="1" destOrd="0" parTransId="{57DC1784-55D3-4F4C-8C2C-1D593BF3F896}" sibTransId="{FD300F19-9373-4C3B-A8D5-BFAB1C51E0B6}"/>
    <dgm:cxn modelId="{7C9DE508-F08A-4AED-962F-273732E256ED}" type="presOf" srcId="{BB27BFC6-46BC-453C-82F0-83040D7C283E}" destId="{F623868B-FF7B-441F-AA82-94725524FE7C}" srcOrd="0" destOrd="1" presId="urn:microsoft.com/office/officeart/2005/8/layout/vList2"/>
    <dgm:cxn modelId="{36E51273-F4D6-4042-B4B8-BC3CC70CD78C}" srcId="{3EDB2B3F-78D2-4341-BCA3-C21D32537BC2}" destId="{33956C95-4932-4015-BBED-8908439B0B30}" srcOrd="1" destOrd="0" parTransId="{962C1389-5760-4355-9311-8331CA0FF1F9}" sibTransId="{FC83E2EE-ADB2-4BC0-BC69-EE4D89DFC68F}"/>
    <dgm:cxn modelId="{D3204E06-4558-4CA7-9B87-E330896CDEE5}" srcId="{33956C95-4932-4015-BBED-8908439B0B30}" destId="{6CD7C85C-53F0-4CAD-9712-91458E8EC7BC}" srcOrd="0" destOrd="0" parTransId="{E70AD86F-65FD-4083-928A-373618175B8D}" sibTransId="{FDB291E8-DB16-4B50-864C-47BD963E25A8}"/>
    <dgm:cxn modelId="{A040157A-AF97-46B4-B29A-97C4DD76CFF1}" type="presOf" srcId="{6279695D-59FC-40C1-AA46-79FB38AFA90F}" destId="{904AE761-DCE9-44D2-8D8B-9F07270FA655}" srcOrd="0" destOrd="0" presId="urn:microsoft.com/office/officeart/2005/8/layout/vList2"/>
    <dgm:cxn modelId="{4B81A31C-0978-416B-8C0E-90150944AC81}" type="presOf" srcId="{33956C95-4932-4015-BBED-8908439B0B30}" destId="{AE3A4342-3B91-43DE-A41D-4DF4611EBFD4}" srcOrd="0" destOrd="0" presId="urn:microsoft.com/office/officeart/2005/8/layout/vList2"/>
    <dgm:cxn modelId="{EF6EA630-82C6-4DF5-AE75-DE72E6DFE535}" srcId="{055C0FE7-8E9D-4DFF-9B24-9C61F33D4D31}" destId="{5A44C5A6-D679-4664-BD40-3C73D65B4C14}" srcOrd="1" destOrd="0" parTransId="{2B5B42F3-D838-408D-8701-42CBC16F551E}" sibTransId="{91958EE4-6C97-4248-8305-3C4737AAF029}"/>
    <dgm:cxn modelId="{970A77B5-21B2-45C5-803F-D78178DDF5F4}" type="presOf" srcId="{6CD7C85C-53F0-4CAD-9712-91458E8EC7BC}" destId="{F7B86D9E-CF9D-4D9C-9121-9A2510807704}" srcOrd="0" destOrd="0" presId="urn:microsoft.com/office/officeart/2005/8/layout/vList2"/>
    <dgm:cxn modelId="{531E5CBA-F9BE-4474-9E52-D16E696849FE}" srcId="{3EDB2B3F-78D2-4341-BCA3-C21D32537BC2}" destId="{7A690ADF-986D-4132-AEC4-C6832B0EBC83}" srcOrd="0" destOrd="0" parTransId="{C49CE84A-7A6F-480D-9070-F49433EB6D5B}" sibTransId="{449C2066-A514-46BF-9D33-843D1B659749}"/>
    <dgm:cxn modelId="{678F13A5-7DEF-40D9-A8CE-6B479C32EC30}" type="presOf" srcId="{382575BD-0767-4B19-92B9-28DCE8D3B05C}" destId="{F623868B-FF7B-441F-AA82-94725524FE7C}" srcOrd="0" destOrd="2" presId="urn:microsoft.com/office/officeart/2005/8/layout/vList2"/>
    <dgm:cxn modelId="{E78245F9-1DE1-47E0-A12B-370E474089A2}" type="presOf" srcId="{055C0FE7-8E9D-4DFF-9B24-9C61F33D4D31}" destId="{D9C08F78-B751-4AB0-B05B-7080711D2D70}" srcOrd="0" destOrd="0" presId="urn:microsoft.com/office/officeart/2005/8/layout/vList2"/>
    <dgm:cxn modelId="{422CF7F7-5917-4023-B248-994C048591C3}" type="presOf" srcId="{5A44C5A6-D679-4664-BD40-3C73D65B4C14}" destId="{547F938C-5E22-4EAE-BFB7-B560A55CD264}" srcOrd="0" destOrd="1" presId="urn:microsoft.com/office/officeart/2005/8/layout/vList2"/>
    <dgm:cxn modelId="{50A8FE17-A2A7-40FF-905C-F119585E174D}" srcId="{055C0FE7-8E9D-4DFF-9B24-9C61F33D4D31}" destId="{72B3F60B-7A94-4853-AF11-2E490A31495F}" srcOrd="0" destOrd="0" parTransId="{84EF881C-0DA2-4D69-9981-2C083E41C51D}" sibTransId="{9840E38E-F818-4CB7-9949-8E9A1E09B29B}"/>
    <dgm:cxn modelId="{92E0D4AD-379F-4673-8D78-B751FFDAC69A}" type="presOf" srcId="{62BD5B1C-C8EE-46DA-8DD1-2B3E563A534F}" destId="{FB21CE6B-62C9-472B-9340-17A77576AC56}" srcOrd="0" destOrd="1" presId="urn:microsoft.com/office/officeart/2005/8/layout/vList2"/>
    <dgm:cxn modelId="{9B94C5DA-F96B-4EEF-BE96-979A980B712F}" srcId="{7A690ADF-986D-4132-AEC4-C6832B0EBC83}" destId="{382575BD-0767-4B19-92B9-28DCE8D3B05C}" srcOrd="2" destOrd="0" parTransId="{15BD8AB7-9E45-462E-9DC2-BB8173BD9632}" sibTransId="{F154A30D-FF37-46AA-8747-3A5A5207C0FF}"/>
    <dgm:cxn modelId="{4C9ABF1C-1478-48CC-825A-47D0F8C86AA6}" type="presParOf" srcId="{AA65FF16-AA2E-4B59-9F7B-441E9028DA6E}" destId="{FA500D49-6F05-4795-A629-54B59630484A}" srcOrd="0" destOrd="0" presId="urn:microsoft.com/office/officeart/2005/8/layout/vList2"/>
    <dgm:cxn modelId="{1B05674F-B9CA-4ECC-A688-E104A4B33885}" type="presParOf" srcId="{AA65FF16-AA2E-4B59-9F7B-441E9028DA6E}" destId="{F623868B-FF7B-441F-AA82-94725524FE7C}" srcOrd="1" destOrd="0" presId="urn:microsoft.com/office/officeart/2005/8/layout/vList2"/>
    <dgm:cxn modelId="{9EDF7984-23A3-416C-8B2C-75C3B9B07931}" type="presParOf" srcId="{AA65FF16-AA2E-4B59-9F7B-441E9028DA6E}" destId="{AE3A4342-3B91-43DE-A41D-4DF4611EBFD4}" srcOrd="2" destOrd="0" presId="urn:microsoft.com/office/officeart/2005/8/layout/vList2"/>
    <dgm:cxn modelId="{C55B618F-9585-4AA6-B480-852DAA75E816}" type="presParOf" srcId="{AA65FF16-AA2E-4B59-9F7B-441E9028DA6E}" destId="{F7B86D9E-CF9D-4D9C-9121-9A2510807704}" srcOrd="3" destOrd="0" presId="urn:microsoft.com/office/officeart/2005/8/layout/vList2"/>
    <dgm:cxn modelId="{DF05A000-F33E-49B0-81FF-CCE5DA3D4AC2}" type="presParOf" srcId="{AA65FF16-AA2E-4B59-9F7B-441E9028DA6E}" destId="{904AE761-DCE9-44D2-8D8B-9F07270FA655}" srcOrd="4" destOrd="0" presId="urn:microsoft.com/office/officeart/2005/8/layout/vList2"/>
    <dgm:cxn modelId="{DBD31FD6-65AC-4F7D-963F-BAB29E832267}" type="presParOf" srcId="{AA65FF16-AA2E-4B59-9F7B-441E9028DA6E}" destId="{FB21CE6B-62C9-472B-9340-17A77576AC56}" srcOrd="5" destOrd="0" presId="urn:microsoft.com/office/officeart/2005/8/layout/vList2"/>
    <dgm:cxn modelId="{FB9A56D9-17A4-4D65-891C-37313436E6ED}" type="presParOf" srcId="{AA65FF16-AA2E-4B59-9F7B-441E9028DA6E}" destId="{D9C08F78-B751-4AB0-B05B-7080711D2D70}" srcOrd="6" destOrd="0" presId="urn:microsoft.com/office/officeart/2005/8/layout/vList2"/>
    <dgm:cxn modelId="{F3E64F38-2E9D-47CD-837E-B89B37429BD7}" type="presParOf" srcId="{AA65FF16-AA2E-4B59-9F7B-441E9028DA6E}" destId="{547F938C-5E22-4EAE-BFB7-B560A55CD26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074EFB-B42F-402C-98D3-74192A9EFE43}" type="doc">
      <dgm:prSet loTypeId="urn:microsoft.com/office/officeart/2005/8/layout/chevron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299907EE-0A90-425A-B9E7-CC74B7BB77D2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marL="85725" indent="0">
            <a:buNone/>
          </a:pPr>
          <a:r>
            <a:rPr lang="ru-RU" dirty="0"/>
            <a:t>Проведена работа по составлению списков кандидатов в присяжные заседатели на 2022-2025 годы для Московского городского суда, 2-го Западного окружного военного суда и </a:t>
          </a:r>
          <a:r>
            <a:rPr lang="ru-RU" dirty="0" err="1"/>
            <a:t>Кузьминского</a:t>
          </a:r>
          <a:r>
            <a:rPr lang="ru-RU" dirty="0"/>
            <a:t> районного суда:</a:t>
          </a:r>
        </a:p>
      </dgm:t>
    </dgm:pt>
    <dgm:pt modelId="{E48B11CF-9577-482A-8A31-7673CCDC4B46}" type="parTrans" cxnId="{4D48274B-B8CA-493A-9557-9CF9F29791A4}">
      <dgm:prSet/>
      <dgm:spPr/>
      <dgm:t>
        <a:bodyPr/>
        <a:lstStyle/>
        <a:p>
          <a:endParaRPr lang="ru-RU"/>
        </a:p>
      </dgm:t>
    </dgm:pt>
    <dgm:pt modelId="{9B5947CF-8DDF-49C9-AF2C-568E9CEB0B90}" type="sibTrans" cxnId="{4D48274B-B8CA-493A-9557-9CF9F29791A4}">
      <dgm:prSet/>
      <dgm:spPr/>
      <dgm:t>
        <a:bodyPr/>
        <a:lstStyle/>
        <a:p>
          <a:endParaRPr lang="ru-RU"/>
        </a:p>
      </dgm:t>
    </dgm:pt>
    <dgm:pt modelId="{2038A653-7691-4F44-946C-E6C2A7B22265}">
      <dgm:prSet phldrT="[Текст]"/>
      <dgm:spPr/>
      <dgm:t>
        <a:bodyPr/>
        <a:lstStyle/>
        <a:p>
          <a:r>
            <a:rPr lang="ru-RU" dirty="0"/>
            <a:t>5988</a:t>
          </a:r>
        </a:p>
      </dgm:t>
    </dgm:pt>
    <dgm:pt modelId="{0D724D76-C0F0-44B6-A69C-00F3FF7370CC}" type="parTrans" cxnId="{98D429A3-0D31-4DD9-928A-BB7CE69188FF}">
      <dgm:prSet/>
      <dgm:spPr/>
      <dgm:t>
        <a:bodyPr/>
        <a:lstStyle/>
        <a:p>
          <a:endParaRPr lang="ru-RU"/>
        </a:p>
      </dgm:t>
    </dgm:pt>
    <dgm:pt modelId="{6BB3415F-8854-4CAE-AA75-75C444F7D8FA}" type="sibTrans" cxnId="{98D429A3-0D31-4DD9-928A-BB7CE69188FF}">
      <dgm:prSet/>
      <dgm:spPr/>
      <dgm:t>
        <a:bodyPr/>
        <a:lstStyle/>
        <a:p>
          <a:endParaRPr lang="ru-RU"/>
        </a:p>
      </dgm:t>
    </dgm:pt>
    <dgm:pt modelId="{68FB47E0-BB34-4763-9D81-C4F492DE4381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buNone/>
          </a:pPr>
          <a:r>
            <a:rPr lang="ru-RU" dirty="0"/>
            <a:t>человек включено в общие списки кандидатов в присяжные заседатели;</a:t>
          </a:r>
        </a:p>
      </dgm:t>
    </dgm:pt>
    <dgm:pt modelId="{B06F90EE-88BB-486E-A3F4-AD9C9EF926EF}" type="parTrans" cxnId="{A74D8F2D-97FD-4851-B000-F2C565B881AE}">
      <dgm:prSet/>
      <dgm:spPr/>
      <dgm:t>
        <a:bodyPr/>
        <a:lstStyle/>
        <a:p>
          <a:endParaRPr lang="ru-RU"/>
        </a:p>
      </dgm:t>
    </dgm:pt>
    <dgm:pt modelId="{C373DCE0-79C2-4C45-884D-1D7F2D2CA99B}" type="sibTrans" cxnId="{A74D8F2D-97FD-4851-B000-F2C565B881AE}">
      <dgm:prSet/>
      <dgm:spPr/>
      <dgm:t>
        <a:bodyPr/>
        <a:lstStyle/>
        <a:p>
          <a:endParaRPr lang="ru-RU"/>
        </a:p>
      </dgm:t>
    </dgm:pt>
    <dgm:pt modelId="{E8033DF1-701A-47D2-9C49-C2803E4B577A}">
      <dgm:prSet phldrT="[Текст]"/>
      <dgm:spPr/>
      <dgm:t>
        <a:bodyPr/>
        <a:lstStyle/>
        <a:p>
          <a:r>
            <a:rPr lang="ru-RU" dirty="0"/>
            <a:t>1497</a:t>
          </a:r>
        </a:p>
      </dgm:t>
    </dgm:pt>
    <dgm:pt modelId="{A0548666-40D8-4D65-BD37-17177364D2BF}" type="parTrans" cxnId="{D294BB83-D3FA-4CD9-AE96-5BFEC7747264}">
      <dgm:prSet/>
      <dgm:spPr/>
      <dgm:t>
        <a:bodyPr/>
        <a:lstStyle/>
        <a:p>
          <a:endParaRPr lang="ru-RU"/>
        </a:p>
      </dgm:t>
    </dgm:pt>
    <dgm:pt modelId="{C1B01F27-5DD5-42D1-808A-41960DF5EEBF}" type="sibTrans" cxnId="{D294BB83-D3FA-4CD9-AE96-5BFEC7747264}">
      <dgm:prSet/>
      <dgm:spPr/>
      <dgm:t>
        <a:bodyPr/>
        <a:lstStyle/>
        <a:p>
          <a:endParaRPr lang="ru-RU"/>
        </a:p>
      </dgm:t>
    </dgm:pt>
    <dgm:pt modelId="{54876F63-9ECE-43AA-A88A-D372A8CD68FF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buNone/>
          </a:pPr>
          <a:r>
            <a:rPr lang="ru-RU" dirty="0"/>
            <a:t>человек включено в запасные списки кандидатов в присяжные заседатели.</a:t>
          </a:r>
        </a:p>
      </dgm:t>
    </dgm:pt>
    <dgm:pt modelId="{4E2D3833-EDE5-4338-BC20-86DE887483DB}" type="parTrans" cxnId="{C4CEDCF0-E56A-44C0-85DD-317241DAB3E2}">
      <dgm:prSet/>
      <dgm:spPr/>
      <dgm:t>
        <a:bodyPr/>
        <a:lstStyle/>
        <a:p>
          <a:endParaRPr lang="ru-RU"/>
        </a:p>
      </dgm:t>
    </dgm:pt>
    <dgm:pt modelId="{06494022-0829-496B-B9E5-D63AEEE6F606}" type="sibTrans" cxnId="{C4CEDCF0-E56A-44C0-85DD-317241DAB3E2}">
      <dgm:prSet/>
      <dgm:spPr/>
      <dgm:t>
        <a:bodyPr/>
        <a:lstStyle/>
        <a:p>
          <a:endParaRPr lang="ru-RU"/>
        </a:p>
      </dgm:t>
    </dgm:pt>
    <dgm:pt modelId="{05089E15-8CBA-4DB8-A511-196E06573AD3}">
      <dgm:prSet phldrT="[Текст]" phldr="1"/>
      <dgm:spPr>
        <a:solidFill>
          <a:schemeClr val="accent1">
            <a:alpha val="0"/>
          </a:schemeClr>
        </a:solidFill>
        <a:ln>
          <a:solidFill>
            <a:schemeClr val="accent5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ru-RU" dirty="0"/>
        </a:p>
      </dgm:t>
    </dgm:pt>
    <dgm:pt modelId="{80D29680-69BF-4FDE-BA42-895813005F5D}" type="sibTrans" cxnId="{13FE92B5-C505-470E-ADA1-2F3258BEA697}">
      <dgm:prSet/>
      <dgm:spPr/>
      <dgm:t>
        <a:bodyPr/>
        <a:lstStyle/>
        <a:p>
          <a:endParaRPr lang="ru-RU"/>
        </a:p>
      </dgm:t>
    </dgm:pt>
    <dgm:pt modelId="{20FB6530-2BDF-42AF-8C36-85B4BFFFB691}" type="parTrans" cxnId="{13FE92B5-C505-470E-ADA1-2F3258BEA697}">
      <dgm:prSet/>
      <dgm:spPr/>
      <dgm:t>
        <a:bodyPr/>
        <a:lstStyle/>
        <a:p>
          <a:endParaRPr lang="ru-RU"/>
        </a:p>
      </dgm:t>
    </dgm:pt>
    <dgm:pt modelId="{E1469417-FA2C-402A-85BE-F3F3B59900AA}" type="pres">
      <dgm:prSet presAssocID="{E6074EFB-B42F-402C-98D3-74192A9EFE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A6C454-536D-49CE-B9F5-2C00B6C0DA92}" type="pres">
      <dgm:prSet presAssocID="{05089E15-8CBA-4DB8-A511-196E06573AD3}" presName="composite" presStyleCnt="0"/>
      <dgm:spPr/>
    </dgm:pt>
    <dgm:pt modelId="{63517C43-DF16-4197-B726-C903877743B2}" type="pres">
      <dgm:prSet presAssocID="{05089E15-8CBA-4DB8-A511-196E06573AD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CCAC6-DD4C-4631-83FD-8D48958151E5}" type="pres">
      <dgm:prSet presAssocID="{05089E15-8CBA-4DB8-A511-196E06573AD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F4C58-6369-401C-BEEC-69140D23F2F6}" type="pres">
      <dgm:prSet presAssocID="{80D29680-69BF-4FDE-BA42-895813005F5D}" presName="sp" presStyleCnt="0"/>
      <dgm:spPr/>
    </dgm:pt>
    <dgm:pt modelId="{0B6007D5-9AA3-48BB-B9E1-6B7C2E8C5490}" type="pres">
      <dgm:prSet presAssocID="{2038A653-7691-4F44-946C-E6C2A7B22265}" presName="composite" presStyleCnt="0"/>
      <dgm:spPr/>
    </dgm:pt>
    <dgm:pt modelId="{01D07490-095F-4C35-941F-29439121583E}" type="pres">
      <dgm:prSet presAssocID="{2038A653-7691-4F44-946C-E6C2A7B2226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F961F-A5D1-452A-8F59-03927807B8FB}" type="pres">
      <dgm:prSet presAssocID="{2038A653-7691-4F44-946C-E6C2A7B2226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3130D-D7D9-4197-94F3-AA6339E49096}" type="pres">
      <dgm:prSet presAssocID="{6BB3415F-8854-4CAE-AA75-75C444F7D8FA}" presName="sp" presStyleCnt="0"/>
      <dgm:spPr/>
    </dgm:pt>
    <dgm:pt modelId="{DFF66D88-5D9E-46C1-B4D3-8149D9226E10}" type="pres">
      <dgm:prSet presAssocID="{E8033DF1-701A-47D2-9C49-C2803E4B577A}" presName="composite" presStyleCnt="0"/>
      <dgm:spPr/>
    </dgm:pt>
    <dgm:pt modelId="{24EF7458-F803-4EC9-9C9D-B82C8469D271}" type="pres">
      <dgm:prSet presAssocID="{E8033DF1-701A-47D2-9C49-C2803E4B577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BCF44-5188-4389-9833-14B32BF5BB54}" type="pres">
      <dgm:prSet presAssocID="{E8033DF1-701A-47D2-9C49-C2803E4B577A}" presName="descendantText" presStyleLbl="alignAcc1" presStyleIdx="2" presStyleCnt="3" custLinFactNeighborY="2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CEDCF0-E56A-44C0-85DD-317241DAB3E2}" srcId="{E8033DF1-701A-47D2-9C49-C2803E4B577A}" destId="{54876F63-9ECE-43AA-A88A-D372A8CD68FF}" srcOrd="0" destOrd="0" parTransId="{4E2D3833-EDE5-4338-BC20-86DE887483DB}" sibTransId="{06494022-0829-496B-B9E5-D63AEEE6F606}"/>
    <dgm:cxn modelId="{D294BB83-D3FA-4CD9-AE96-5BFEC7747264}" srcId="{E6074EFB-B42F-402C-98D3-74192A9EFE43}" destId="{E8033DF1-701A-47D2-9C49-C2803E4B577A}" srcOrd="2" destOrd="0" parTransId="{A0548666-40D8-4D65-BD37-17177364D2BF}" sibTransId="{C1B01F27-5DD5-42D1-808A-41960DF5EEBF}"/>
    <dgm:cxn modelId="{BF32EE5B-12A5-4D33-AD5B-9779A2FEF32B}" type="presOf" srcId="{54876F63-9ECE-43AA-A88A-D372A8CD68FF}" destId="{446BCF44-5188-4389-9833-14B32BF5BB54}" srcOrd="0" destOrd="0" presId="urn:microsoft.com/office/officeart/2005/8/layout/chevron2"/>
    <dgm:cxn modelId="{4D48274B-B8CA-493A-9557-9CF9F29791A4}" srcId="{05089E15-8CBA-4DB8-A511-196E06573AD3}" destId="{299907EE-0A90-425A-B9E7-CC74B7BB77D2}" srcOrd="0" destOrd="0" parTransId="{E48B11CF-9577-482A-8A31-7673CCDC4B46}" sibTransId="{9B5947CF-8DDF-49C9-AF2C-568E9CEB0B90}"/>
    <dgm:cxn modelId="{02D7EF78-E75D-435A-93E4-B373D16C9040}" type="presOf" srcId="{E8033DF1-701A-47D2-9C49-C2803E4B577A}" destId="{24EF7458-F803-4EC9-9C9D-B82C8469D271}" srcOrd="0" destOrd="0" presId="urn:microsoft.com/office/officeart/2005/8/layout/chevron2"/>
    <dgm:cxn modelId="{98D429A3-0D31-4DD9-928A-BB7CE69188FF}" srcId="{E6074EFB-B42F-402C-98D3-74192A9EFE43}" destId="{2038A653-7691-4F44-946C-E6C2A7B22265}" srcOrd="1" destOrd="0" parTransId="{0D724D76-C0F0-44B6-A69C-00F3FF7370CC}" sibTransId="{6BB3415F-8854-4CAE-AA75-75C444F7D8FA}"/>
    <dgm:cxn modelId="{70E81194-6DA6-401B-A3D7-784D60A53943}" type="presOf" srcId="{E6074EFB-B42F-402C-98D3-74192A9EFE43}" destId="{E1469417-FA2C-402A-85BE-F3F3B59900AA}" srcOrd="0" destOrd="0" presId="urn:microsoft.com/office/officeart/2005/8/layout/chevron2"/>
    <dgm:cxn modelId="{8A5B7383-DAC5-406F-9EFB-F4DD43E49558}" type="presOf" srcId="{299907EE-0A90-425A-B9E7-CC74B7BB77D2}" destId="{205CCAC6-DD4C-4631-83FD-8D48958151E5}" srcOrd="0" destOrd="0" presId="urn:microsoft.com/office/officeart/2005/8/layout/chevron2"/>
    <dgm:cxn modelId="{A74D8F2D-97FD-4851-B000-F2C565B881AE}" srcId="{2038A653-7691-4F44-946C-E6C2A7B22265}" destId="{68FB47E0-BB34-4763-9D81-C4F492DE4381}" srcOrd="0" destOrd="0" parTransId="{B06F90EE-88BB-486E-A3F4-AD9C9EF926EF}" sibTransId="{C373DCE0-79C2-4C45-884D-1D7F2D2CA99B}"/>
    <dgm:cxn modelId="{13FE92B5-C505-470E-ADA1-2F3258BEA697}" srcId="{E6074EFB-B42F-402C-98D3-74192A9EFE43}" destId="{05089E15-8CBA-4DB8-A511-196E06573AD3}" srcOrd="0" destOrd="0" parTransId="{20FB6530-2BDF-42AF-8C36-85B4BFFFB691}" sibTransId="{80D29680-69BF-4FDE-BA42-895813005F5D}"/>
    <dgm:cxn modelId="{26F7D7A2-920A-4672-AC96-AA2BD177488B}" type="presOf" srcId="{2038A653-7691-4F44-946C-E6C2A7B22265}" destId="{01D07490-095F-4C35-941F-29439121583E}" srcOrd="0" destOrd="0" presId="urn:microsoft.com/office/officeart/2005/8/layout/chevron2"/>
    <dgm:cxn modelId="{C568D348-57FA-418F-8E3D-C3CE8978A494}" type="presOf" srcId="{05089E15-8CBA-4DB8-A511-196E06573AD3}" destId="{63517C43-DF16-4197-B726-C903877743B2}" srcOrd="0" destOrd="0" presId="urn:microsoft.com/office/officeart/2005/8/layout/chevron2"/>
    <dgm:cxn modelId="{CA178CA7-EFA6-4FA9-A116-D2B941049A71}" type="presOf" srcId="{68FB47E0-BB34-4763-9D81-C4F492DE4381}" destId="{7E5F961F-A5D1-452A-8F59-03927807B8FB}" srcOrd="0" destOrd="0" presId="urn:microsoft.com/office/officeart/2005/8/layout/chevron2"/>
    <dgm:cxn modelId="{9C48234D-BC0A-4E0B-91AB-BB3DB87BEB66}" type="presParOf" srcId="{E1469417-FA2C-402A-85BE-F3F3B59900AA}" destId="{73A6C454-536D-49CE-B9F5-2C00B6C0DA92}" srcOrd="0" destOrd="0" presId="urn:microsoft.com/office/officeart/2005/8/layout/chevron2"/>
    <dgm:cxn modelId="{7DA7274B-B3A0-48A5-BD8F-684447344F55}" type="presParOf" srcId="{73A6C454-536D-49CE-B9F5-2C00B6C0DA92}" destId="{63517C43-DF16-4197-B726-C903877743B2}" srcOrd="0" destOrd="0" presId="urn:microsoft.com/office/officeart/2005/8/layout/chevron2"/>
    <dgm:cxn modelId="{0796F555-AD97-4184-A317-D88BF5A164E6}" type="presParOf" srcId="{73A6C454-536D-49CE-B9F5-2C00B6C0DA92}" destId="{205CCAC6-DD4C-4631-83FD-8D48958151E5}" srcOrd="1" destOrd="0" presId="urn:microsoft.com/office/officeart/2005/8/layout/chevron2"/>
    <dgm:cxn modelId="{FD50F911-A2EF-41ED-BA8D-0CB1659FD6B9}" type="presParOf" srcId="{E1469417-FA2C-402A-85BE-F3F3B59900AA}" destId="{AE1F4C58-6369-401C-BEEC-69140D23F2F6}" srcOrd="1" destOrd="0" presId="urn:microsoft.com/office/officeart/2005/8/layout/chevron2"/>
    <dgm:cxn modelId="{730964DD-4C0D-4445-ADF7-7D8D1CC19EA8}" type="presParOf" srcId="{E1469417-FA2C-402A-85BE-F3F3B59900AA}" destId="{0B6007D5-9AA3-48BB-B9E1-6B7C2E8C5490}" srcOrd="2" destOrd="0" presId="urn:microsoft.com/office/officeart/2005/8/layout/chevron2"/>
    <dgm:cxn modelId="{40299574-10D2-4EF6-A2D7-0B2DB565D4B5}" type="presParOf" srcId="{0B6007D5-9AA3-48BB-B9E1-6B7C2E8C5490}" destId="{01D07490-095F-4C35-941F-29439121583E}" srcOrd="0" destOrd="0" presId="urn:microsoft.com/office/officeart/2005/8/layout/chevron2"/>
    <dgm:cxn modelId="{B4AB5B2E-D0AA-4267-91B5-4AF9A968E6AE}" type="presParOf" srcId="{0B6007D5-9AA3-48BB-B9E1-6B7C2E8C5490}" destId="{7E5F961F-A5D1-452A-8F59-03927807B8FB}" srcOrd="1" destOrd="0" presId="urn:microsoft.com/office/officeart/2005/8/layout/chevron2"/>
    <dgm:cxn modelId="{AC8BCF97-8021-423F-94AD-056C8BF1D37B}" type="presParOf" srcId="{E1469417-FA2C-402A-85BE-F3F3B59900AA}" destId="{C133130D-D7D9-4197-94F3-AA6339E49096}" srcOrd="3" destOrd="0" presId="urn:microsoft.com/office/officeart/2005/8/layout/chevron2"/>
    <dgm:cxn modelId="{55A46FE4-2AA1-4A91-B943-39BCF0C2B0F1}" type="presParOf" srcId="{E1469417-FA2C-402A-85BE-F3F3B59900AA}" destId="{DFF66D88-5D9E-46C1-B4D3-8149D9226E10}" srcOrd="4" destOrd="0" presId="urn:microsoft.com/office/officeart/2005/8/layout/chevron2"/>
    <dgm:cxn modelId="{31362236-8BAE-4538-AF86-BDC2B73FC924}" type="presParOf" srcId="{DFF66D88-5D9E-46C1-B4D3-8149D9226E10}" destId="{24EF7458-F803-4EC9-9C9D-B82C8469D271}" srcOrd="0" destOrd="0" presId="urn:microsoft.com/office/officeart/2005/8/layout/chevron2"/>
    <dgm:cxn modelId="{3F009A26-D14E-45EE-9B7D-4DA9D8C42EF9}" type="presParOf" srcId="{DFF66D88-5D9E-46C1-B4D3-8149D9226E10}" destId="{446BCF44-5188-4389-9833-14B32BF5BB54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954AE8-F5C3-4695-8C63-0DE2897F2587}" type="doc">
      <dgm:prSet loTypeId="urn:microsoft.com/office/officeart/2005/8/layout/defaul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CFF126E-FF92-4A03-90B4-76E93E326773}">
      <dgm:prSet phldrT="[Текст]" custT="1"/>
      <dgm:spPr/>
      <dgm:t>
        <a:bodyPr/>
        <a:lstStyle/>
        <a:p>
          <a:r>
            <a:rPr lang="ru-RU" sz="1200" dirty="0"/>
            <a:t>В соответствии с Указом Мэра Москвы от 17 июля 2006 года № 34-УМ «О мерах по обеспечению учета населения города Москвы и предоставлению сведений о численности избирателей, участников референдума» управой на постоянной основе организована и проведена работа по уточнению списков избирателей в ГАС «Выборы» на основании данных МФЦ, ЗАГС, отдела военного комиссариата, служб здравоохранения, правоохранительных органов и учреждений ФСИН.</a:t>
          </a:r>
        </a:p>
      </dgm:t>
    </dgm:pt>
    <dgm:pt modelId="{3CE6EEAE-3689-408B-B8A2-253110348108}" type="parTrans" cxnId="{BCFD89C4-750E-4291-BE97-54B5F07BD93A}">
      <dgm:prSet/>
      <dgm:spPr/>
      <dgm:t>
        <a:bodyPr/>
        <a:lstStyle/>
        <a:p>
          <a:endParaRPr lang="ru-RU"/>
        </a:p>
      </dgm:t>
    </dgm:pt>
    <dgm:pt modelId="{3885CC2A-DB43-45A4-AD28-CF42320ACA65}" type="sibTrans" cxnId="{BCFD89C4-750E-4291-BE97-54B5F07BD93A}">
      <dgm:prSet/>
      <dgm:spPr/>
      <dgm:t>
        <a:bodyPr/>
        <a:lstStyle/>
        <a:p>
          <a:endParaRPr lang="ru-RU"/>
        </a:p>
      </dgm:t>
    </dgm:pt>
    <dgm:pt modelId="{CD57C17B-DFA9-484D-BFF2-FC7C8E0526B0}">
      <dgm:prSet phldrT="[Текст]" custT="1"/>
      <dgm:spPr/>
      <dgm:t>
        <a:bodyPr/>
        <a:lstStyle/>
        <a:p>
          <a:r>
            <a:rPr lang="ru-RU" sz="1200" dirty="0"/>
            <a:t>Управой района были изданы распоряжения об оказании содействия избирательным комиссиям в реализации их полномочий при подготовке и проведении выборов, создана рабочая группа и план организационно-технических мероприятий для материально-технического обеспечения проведения выборов.</a:t>
          </a:r>
        </a:p>
      </dgm:t>
    </dgm:pt>
    <dgm:pt modelId="{4BE62585-8EE5-4045-9BEE-E3067DA00AF6}" type="parTrans" cxnId="{D2669943-A19D-4ECE-A90F-0677EFC7CA2B}">
      <dgm:prSet/>
      <dgm:spPr/>
      <dgm:t>
        <a:bodyPr/>
        <a:lstStyle/>
        <a:p>
          <a:endParaRPr lang="ru-RU"/>
        </a:p>
      </dgm:t>
    </dgm:pt>
    <dgm:pt modelId="{3258214F-CB8A-4A56-A7F2-DAA0BADC853C}" type="sibTrans" cxnId="{D2669943-A19D-4ECE-A90F-0677EFC7CA2B}">
      <dgm:prSet/>
      <dgm:spPr/>
      <dgm:t>
        <a:bodyPr/>
        <a:lstStyle/>
        <a:p>
          <a:endParaRPr lang="ru-RU"/>
        </a:p>
      </dgm:t>
    </dgm:pt>
    <dgm:pt modelId="{135910CF-9B94-4ECF-B799-DF15CC86CCE8}">
      <dgm:prSet phldrT="[Текст]" custT="1"/>
      <dgm:spPr/>
      <dgm:t>
        <a:bodyPr/>
        <a:lstStyle/>
        <a:p>
          <a:r>
            <a:rPr lang="ru-RU" sz="1200" dirty="0"/>
            <a:t>Работа 17 участковых избирательных комиссий и территориальной избирательной комиссии была организована на высоком уровне, жалоб на техническое оснащение не поступало.</a:t>
          </a:r>
        </a:p>
      </dgm:t>
    </dgm:pt>
    <dgm:pt modelId="{C8087E62-E694-4132-91F6-124B604C38B2}" type="parTrans" cxnId="{6E2AF621-EAC5-4B9E-9CD2-25CE6D2B89F2}">
      <dgm:prSet/>
      <dgm:spPr/>
      <dgm:t>
        <a:bodyPr/>
        <a:lstStyle/>
        <a:p>
          <a:endParaRPr lang="ru-RU"/>
        </a:p>
      </dgm:t>
    </dgm:pt>
    <dgm:pt modelId="{8E8AF087-CAFE-4389-959E-202BC4AD32C8}" type="sibTrans" cxnId="{6E2AF621-EAC5-4B9E-9CD2-25CE6D2B89F2}">
      <dgm:prSet/>
      <dgm:spPr/>
      <dgm:t>
        <a:bodyPr/>
        <a:lstStyle/>
        <a:p>
          <a:endParaRPr lang="ru-RU"/>
        </a:p>
      </dgm:t>
    </dgm:pt>
    <dgm:pt modelId="{576F1A29-F65D-455C-A4D9-2C629C83C765}" type="pres">
      <dgm:prSet presAssocID="{84954AE8-F5C3-4695-8C63-0DE2897F258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1E824E-1AA7-442E-A9DB-8704EEAB02C2}" type="pres">
      <dgm:prSet presAssocID="{DCFF126E-FF92-4A03-90B4-76E93E32677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6AF88-6955-4608-A4A7-B1BDFB661C44}" type="pres">
      <dgm:prSet presAssocID="{3885CC2A-DB43-45A4-AD28-CF42320ACA65}" presName="sibTrans" presStyleCnt="0"/>
      <dgm:spPr/>
    </dgm:pt>
    <dgm:pt modelId="{16007E4D-D192-479C-BD4E-C38930C866F2}" type="pres">
      <dgm:prSet presAssocID="{CD57C17B-DFA9-484D-BFF2-FC7C8E0526B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42255-5FAE-459E-9A29-FCDE0C8520CE}" type="pres">
      <dgm:prSet presAssocID="{3258214F-CB8A-4A56-A7F2-DAA0BADC853C}" presName="sibTrans" presStyleCnt="0"/>
      <dgm:spPr/>
    </dgm:pt>
    <dgm:pt modelId="{FF82C808-059A-4E11-81FA-56DBBFAFFB4F}" type="pres">
      <dgm:prSet presAssocID="{135910CF-9B94-4ECF-B799-DF15CC86CCE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2AF621-EAC5-4B9E-9CD2-25CE6D2B89F2}" srcId="{84954AE8-F5C3-4695-8C63-0DE2897F2587}" destId="{135910CF-9B94-4ECF-B799-DF15CC86CCE8}" srcOrd="2" destOrd="0" parTransId="{C8087E62-E694-4132-91F6-124B604C38B2}" sibTransId="{8E8AF087-CAFE-4389-959E-202BC4AD32C8}"/>
    <dgm:cxn modelId="{D2669943-A19D-4ECE-A90F-0677EFC7CA2B}" srcId="{84954AE8-F5C3-4695-8C63-0DE2897F2587}" destId="{CD57C17B-DFA9-484D-BFF2-FC7C8E0526B0}" srcOrd="1" destOrd="0" parTransId="{4BE62585-8EE5-4045-9BEE-E3067DA00AF6}" sibTransId="{3258214F-CB8A-4A56-A7F2-DAA0BADC853C}"/>
    <dgm:cxn modelId="{6E405A53-0614-4F5D-9342-A3DD894702D2}" type="presOf" srcId="{84954AE8-F5C3-4695-8C63-0DE2897F2587}" destId="{576F1A29-F65D-455C-A4D9-2C629C83C765}" srcOrd="0" destOrd="0" presId="urn:microsoft.com/office/officeart/2005/8/layout/default"/>
    <dgm:cxn modelId="{BCFD89C4-750E-4291-BE97-54B5F07BD93A}" srcId="{84954AE8-F5C3-4695-8C63-0DE2897F2587}" destId="{DCFF126E-FF92-4A03-90B4-76E93E326773}" srcOrd="0" destOrd="0" parTransId="{3CE6EEAE-3689-408B-B8A2-253110348108}" sibTransId="{3885CC2A-DB43-45A4-AD28-CF42320ACA65}"/>
    <dgm:cxn modelId="{D0FC8C39-B7D0-4882-B858-803D67E8AF10}" type="presOf" srcId="{135910CF-9B94-4ECF-B799-DF15CC86CCE8}" destId="{FF82C808-059A-4E11-81FA-56DBBFAFFB4F}" srcOrd="0" destOrd="0" presId="urn:microsoft.com/office/officeart/2005/8/layout/default"/>
    <dgm:cxn modelId="{A1065DD2-4781-46BB-BED2-643EC93C2C4B}" type="presOf" srcId="{DCFF126E-FF92-4A03-90B4-76E93E326773}" destId="{1C1E824E-1AA7-442E-A9DB-8704EEAB02C2}" srcOrd="0" destOrd="0" presId="urn:microsoft.com/office/officeart/2005/8/layout/default"/>
    <dgm:cxn modelId="{CC569848-300D-448B-B500-3C454C3E4E08}" type="presOf" srcId="{CD57C17B-DFA9-484D-BFF2-FC7C8E0526B0}" destId="{16007E4D-D192-479C-BD4E-C38930C866F2}" srcOrd="0" destOrd="0" presId="urn:microsoft.com/office/officeart/2005/8/layout/default"/>
    <dgm:cxn modelId="{8E080D04-23EC-4D3D-8197-1AFC3E4C77BE}" type="presParOf" srcId="{576F1A29-F65D-455C-A4D9-2C629C83C765}" destId="{1C1E824E-1AA7-442E-A9DB-8704EEAB02C2}" srcOrd="0" destOrd="0" presId="urn:microsoft.com/office/officeart/2005/8/layout/default"/>
    <dgm:cxn modelId="{782C9CFD-9B7C-471B-8E4F-8F99F0E35E37}" type="presParOf" srcId="{576F1A29-F65D-455C-A4D9-2C629C83C765}" destId="{1236AF88-6955-4608-A4A7-B1BDFB661C44}" srcOrd="1" destOrd="0" presId="urn:microsoft.com/office/officeart/2005/8/layout/default"/>
    <dgm:cxn modelId="{E3DA4F4F-8DF0-4017-8FAC-0E0B5BA327E1}" type="presParOf" srcId="{576F1A29-F65D-455C-A4D9-2C629C83C765}" destId="{16007E4D-D192-479C-BD4E-C38930C866F2}" srcOrd="2" destOrd="0" presId="urn:microsoft.com/office/officeart/2005/8/layout/default"/>
    <dgm:cxn modelId="{6E9C872A-3CEE-42C9-A79E-20FAF558702F}" type="presParOf" srcId="{576F1A29-F65D-455C-A4D9-2C629C83C765}" destId="{DE142255-5FAE-459E-9A29-FCDE0C8520CE}" srcOrd="3" destOrd="0" presId="urn:microsoft.com/office/officeart/2005/8/layout/default"/>
    <dgm:cxn modelId="{B96587DB-BB6F-4C25-8DC0-98A63A5D05BB}" type="presParOf" srcId="{576F1A29-F65D-455C-A4D9-2C629C83C765}" destId="{FF82C808-059A-4E11-81FA-56DBBFAFFB4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D6F67-8AAE-48F1-83C5-A0FA806F91F1}">
      <dsp:nvSpPr>
        <dsp:cNvPr id="0" name=""/>
        <dsp:cNvSpPr/>
      </dsp:nvSpPr>
      <dsp:spPr>
        <a:xfrm>
          <a:off x="0" y="828367"/>
          <a:ext cx="11378241" cy="121680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 соответствии с постановлением Правительства Москвы № 484-ПП от 13 сентября 2012 года «О дополнительных мероприятиях по социально-экономическому развитию районов города Москвы» выполнены мероприятия на сумму </a:t>
          </a:r>
          <a:r>
            <a:rPr lang="ru-RU" sz="2000" b="1" kern="1200" dirty="0"/>
            <a:t>3 908 058,74 рублей</a:t>
          </a:r>
          <a:r>
            <a:rPr lang="ru-RU" sz="2000" kern="1200" dirty="0"/>
            <a:t>.</a:t>
          </a:r>
        </a:p>
      </dsp:txBody>
      <dsp:txXfrm>
        <a:off x="59399" y="887766"/>
        <a:ext cx="11259443" cy="10980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49DE47CF-BEC0-40B9-99F6-7AEA0CD76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E6E0BD0-3052-40A1-8C9C-50D5CDFB74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39F8C-0C5D-40F2-8B51-64605439FA60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B0AFE25-59E2-4654-A1D2-09B5FA5E88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D6F5DF4-832D-4AB1-BDA7-4B51DE1B0A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4D109-4D58-428D-A8CD-D29F13595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61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7E685-6D55-450C-876B-D678345E3431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77553"/>
            <a:ext cx="5438775" cy="39090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C3ED-667F-469E-A117-A9F35243B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8123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7BB558-62FC-4418-9154-C6F2B6C4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DAE2657-7294-4207-AAAC-258065D41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CE47D0-5B60-43C7-B36F-23C9254B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D8A6-A08A-49F7-A408-026B77F0B259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1B95E6-C439-4D8F-BD08-1ED80A71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B4F866-3B89-4942-AC15-74FA4BAA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653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1FA274-9951-458D-BAAF-E92B3549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DC1F19B-CD90-4948-B4DB-CA3E710E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BBAE93-9691-47A7-A534-56E609A8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6FA5-042F-4C28-9AA1-900BC6825218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4D8E10-90DE-47F1-B965-42FBCCC5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5983B5-9ED9-4210-B7B8-6E72E643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85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FA47FB8-363D-4C12-986B-7C0FE1044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B19E362-B62C-4F7C-AE75-34A018D42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6FF11C-861F-411B-9042-A9603AB5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240-5541-45C3-9303-FB6EAE9152C7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7B12F1-1B92-4A1A-8AFA-85F4B3D6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C8C011-8DD2-4FEC-B875-9263C50B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7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DA07DF-D692-4A3B-9202-AA4EA31D6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F89800-FB2E-4ABF-890B-0FEE735C7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C6D6FF-1BCF-4520-8E67-C12858DD2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92BD-F203-4EFE-B11B-6F918ACEDB7D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4850CA-480A-469A-8F91-6CC3940F4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939741-CE4D-4953-A105-37192B4D6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0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7B5713-E862-442C-A3A4-F0B2700CA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BCD6627-07DF-403C-BAF7-CC9513FD8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2B0CA7-7543-40A5-9608-3DD041C4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C89C-4A45-4095-8439-EDA49DBCE17B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44460A9-B57A-485B-876F-D6F2E778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BF8520-85A5-4870-A23E-68A60048E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25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A8F306-1504-4198-A496-A1501482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DB2CAE-548B-4E43-A286-507043C28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AC72AB5-2655-4673-B36E-C90DB7190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72BB250-7C5C-4D3E-8EC3-34C40604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43F-006F-4B1E-B23B-50B5384E1DFB}" type="datetime1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9AAEEAF-16DF-44E0-9221-F145E907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C8527AD-6D36-4CA8-ACE2-6D96D15B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9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2AE2B-BE0A-47DD-9C02-917B63644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F22C7F-01E0-447A-BCDC-405157EF1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63B270-5B7B-405B-947A-2B71E970C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8BE3A1C-9162-40E5-ABB1-919216234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E054C72-F9A1-4553-9751-097DF280C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BAEFAEA-542F-4CF1-8F00-2A340DF6A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2C19-4517-4376-98AF-4B10AB657D1E}" type="datetime1">
              <a:rPr lang="ru-RU" smtClean="0"/>
              <a:t>05.09.2022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ABE75DA-0FF4-4D9E-81FC-8A5C5DBA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1189840-66A7-416F-9BE8-0FF5B390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8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7436C1-EC6E-4DFE-85FC-B2A31343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9B9AF33-975A-40EA-B6A2-C5E0BBDF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E490-8F90-4376-91F3-A42877F5776C}" type="datetime1">
              <a:rPr lang="ru-RU" smtClean="0"/>
              <a:t>05.09.2022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3093950-334E-4B11-B8C2-DE0A1D8D1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6860F17-D59B-4991-8219-2F8C6510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14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4CC7DAB-7722-4187-8028-D3E6C5838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AB43-E6AB-4D46-90EA-ECBC001D2CBC}" type="datetime1">
              <a:rPr lang="ru-RU" smtClean="0"/>
              <a:t>05.09.2022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CD8FA80-0930-4D7F-9EB8-81E67CCA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2BA28B7-C11D-4DD7-AD05-4D61C7A3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13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72B76A-3D9E-4EF7-9D1D-D206A1FD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2A8C25-287B-4064-A00F-ED50856C1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8939E68-3F87-4D31-B998-30F3168B0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3B04399-46C4-415C-B9FF-BFE55541C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9F6E-AF5B-48BD-82F2-A479B46CEA03}" type="datetime1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568D735-D637-4BA8-8346-339706DE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09BE092-2470-4DF2-99CC-64AB8274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22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BD3D66-59FE-4EFF-86DD-8582059D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1122D12-FEEE-46F9-8ECA-FE20A517A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6590C98-D709-45B3-838F-601F02780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485AE0-2344-430B-959A-A6425DA7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B65B-5E8C-4D7C-AEA7-34843EC161FB}" type="datetime1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01298DA-BECE-4FBE-AFE1-56AA1DC1F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61037DF-2E70-4B61-8969-709D81E1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2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  <a:alpha val="35000"/>
              </a:schemeClr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D25F70-78F8-4432-8B5A-C5DB1A95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72E34F-5D31-4FE0-96F4-F327089A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A66C90-7078-443B-8CF5-5245D673FA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2194A-7221-4840-9872-70FE69F3C6D5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7A181C-B7EB-4FD0-8076-51FB29922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065E3A-23A9-475B-815E-3146D4512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D0906-667B-4497-A4AC-01E5AEE8A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28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81.png"/><Relationship Id="rId7" Type="http://schemas.openxmlformats.org/officeDocument/2006/relationships/diagramData" Target="../diagrams/data10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microsoft.com/office/2007/relationships/diagramDrawing" Target="../diagrams/drawing10.xml"/><Relationship Id="rId5" Type="http://schemas.openxmlformats.org/officeDocument/2006/relationships/image" Target="../media/image82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97.svg"/><Relationship Id="rId9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svg"/><Relationship Id="rId18" Type="http://schemas.openxmlformats.org/officeDocument/2006/relationships/image" Target="../media/image17.png"/><Relationship Id="rId3" Type="http://schemas.openxmlformats.org/officeDocument/2006/relationships/image" Target="../media/image15.svg"/><Relationship Id="rId21" Type="http://schemas.openxmlformats.org/officeDocument/2006/relationships/image" Target="../media/image19.png"/><Relationship Id="rId7" Type="http://schemas.openxmlformats.org/officeDocument/2006/relationships/image" Target="../media/image19.svg"/><Relationship Id="rId12" Type="http://schemas.openxmlformats.org/officeDocument/2006/relationships/image" Target="../media/image14.png"/><Relationship Id="rId17" Type="http://schemas.openxmlformats.org/officeDocument/2006/relationships/image" Target="../media/image29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21.svg"/><Relationship Id="rId14" Type="http://schemas.openxmlformats.org/officeDocument/2006/relationships/image" Target="../media/image15.png"/><Relationship Id="rId22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8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85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86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88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89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90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1.xml"/><Relationship Id="rId13" Type="http://schemas.openxmlformats.org/officeDocument/2006/relationships/diagramLayout" Target="../diagrams/layout32.xml"/><Relationship Id="rId3" Type="http://schemas.openxmlformats.org/officeDocument/2006/relationships/diagramLayout" Target="../diagrams/layout30.xml"/><Relationship Id="rId7" Type="http://schemas.openxmlformats.org/officeDocument/2006/relationships/diagramData" Target="../diagrams/data31.xml"/><Relationship Id="rId12" Type="http://schemas.openxmlformats.org/officeDocument/2006/relationships/diagramData" Target="../diagrams/data32.xml"/><Relationship Id="rId2" Type="http://schemas.openxmlformats.org/officeDocument/2006/relationships/diagramData" Target="../diagrams/data30.xml"/><Relationship Id="rId16" Type="http://schemas.microsoft.com/office/2007/relationships/diagramDrawing" Target="../diagrams/drawing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11" Type="http://schemas.microsoft.com/office/2007/relationships/diagramDrawing" Target="../diagrams/drawing31.xml"/><Relationship Id="rId5" Type="http://schemas.openxmlformats.org/officeDocument/2006/relationships/diagramColors" Target="../diagrams/colors30.xml"/><Relationship Id="rId15" Type="http://schemas.openxmlformats.org/officeDocument/2006/relationships/diagramColors" Target="../diagrams/colors32.xml"/><Relationship Id="rId10" Type="http://schemas.openxmlformats.org/officeDocument/2006/relationships/diagramColors" Target="../diagrams/colors31.xml"/><Relationship Id="rId4" Type="http://schemas.openxmlformats.org/officeDocument/2006/relationships/diagramQuickStyle" Target="../diagrams/quickStyle30.xml"/><Relationship Id="rId9" Type="http://schemas.openxmlformats.org/officeDocument/2006/relationships/diagramQuickStyle" Target="../diagrams/quickStyle31.xml"/><Relationship Id="rId14" Type="http://schemas.openxmlformats.org/officeDocument/2006/relationships/diagramQuickStyle" Target="../diagrams/quickStyle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4.xml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12" Type="http://schemas.microsoft.com/office/2007/relationships/diagramDrawing" Target="../diagrams/drawing3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11" Type="http://schemas.openxmlformats.org/officeDocument/2006/relationships/diagramColors" Target="../diagrams/colors34.xml"/><Relationship Id="rId5" Type="http://schemas.openxmlformats.org/officeDocument/2006/relationships/diagramQuickStyle" Target="../diagrams/quickStyle33.xml"/><Relationship Id="rId10" Type="http://schemas.openxmlformats.org/officeDocument/2006/relationships/diagramQuickStyle" Target="../diagrams/quickStyle34.xml"/><Relationship Id="rId4" Type="http://schemas.openxmlformats.org/officeDocument/2006/relationships/diagramLayout" Target="../diagrams/layout33.xml"/><Relationship Id="rId9" Type="http://schemas.openxmlformats.org/officeDocument/2006/relationships/diagramLayout" Target="../diagrams/layout3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6.xml"/><Relationship Id="rId13" Type="http://schemas.openxmlformats.org/officeDocument/2006/relationships/diagramLayout" Target="../diagrams/layout37.xml"/><Relationship Id="rId3" Type="http://schemas.openxmlformats.org/officeDocument/2006/relationships/diagramLayout" Target="../diagrams/layout35.xml"/><Relationship Id="rId7" Type="http://schemas.openxmlformats.org/officeDocument/2006/relationships/diagramData" Target="../diagrams/data36.xml"/><Relationship Id="rId12" Type="http://schemas.openxmlformats.org/officeDocument/2006/relationships/diagramData" Target="../diagrams/data37.xml"/><Relationship Id="rId2" Type="http://schemas.openxmlformats.org/officeDocument/2006/relationships/diagramData" Target="../diagrams/data35.xml"/><Relationship Id="rId16" Type="http://schemas.microsoft.com/office/2007/relationships/diagramDrawing" Target="../diagrams/drawing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11" Type="http://schemas.microsoft.com/office/2007/relationships/diagramDrawing" Target="../diagrams/drawing36.xml"/><Relationship Id="rId5" Type="http://schemas.openxmlformats.org/officeDocument/2006/relationships/diagramColors" Target="../diagrams/colors35.xml"/><Relationship Id="rId15" Type="http://schemas.openxmlformats.org/officeDocument/2006/relationships/diagramColors" Target="../diagrams/colors37.xml"/><Relationship Id="rId10" Type="http://schemas.openxmlformats.org/officeDocument/2006/relationships/diagramColors" Target="../diagrams/colors36.xml"/><Relationship Id="rId4" Type="http://schemas.openxmlformats.org/officeDocument/2006/relationships/diagramQuickStyle" Target="../diagrams/quickStyle35.xml"/><Relationship Id="rId9" Type="http://schemas.openxmlformats.org/officeDocument/2006/relationships/diagramQuickStyle" Target="../diagrams/quickStyle36.xml"/><Relationship Id="rId14" Type="http://schemas.openxmlformats.org/officeDocument/2006/relationships/diagramQuickStyle" Target="../diagrams/quickStyl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7" Type="http://schemas.openxmlformats.org/officeDocument/2006/relationships/image" Target="../media/image111.jpe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3" Type="http://schemas.openxmlformats.org/officeDocument/2006/relationships/image" Target="../media/image130.svg"/><Relationship Id="rId7" Type="http://schemas.openxmlformats.org/officeDocument/2006/relationships/diagramColors" Target="../diagrams/colors40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0.xml"/><Relationship Id="rId5" Type="http://schemas.openxmlformats.org/officeDocument/2006/relationships/diagramLayout" Target="../diagrams/layout40.xml"/><Relationship Id="rId4" Type="http://schemas.openxmlformats.org/officeDocument/2006/relationships/diagramData" Target="../diagrams/data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7" Type="http://schemas.openxmlformats.org/officeDocument/2006/relationships/image" Target="../media/image115.pn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4.xml"/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12" Type="http://schemas.microsoft.com/office/2007/relationships/diagramDrawing" Target="../diagrams/drawing44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11" Type="http://schemas.openxmlformats.org/officeDocument/2006/relationships/diagramColors" Target="../diagrams/colors44.xml"/><Relationship Id="rId5" Type="http://schemas.openxmlformats.org/officeDocument/2006/relationships/diagramQuickStyle" Target="../diagrams/quickStyle43.xml"/><Relationship Id="rId10" Type="http://schemas.openxmlformats.org/officeDocument/2006/relationships/diagramQuickStyle" Target="../diagrams/quickStyle44.xml"/><Relationship Id="rId4" Type="http://schemas.openxmlformats.org/officeDocument/2006/relationships/diagramLayout" Target="../diagrams/layout43.xml"/><Relationship Id="rId9" Type="http://schemas.openxmlformats.org/officeDocument/2006/relationships/diagramLayout" Target="../diagrams/layout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6.xml"/><Relationship Id="rId3" Type="http://schemas.openxmlformats.org/officeDocument/2006/relationships/image" Target="../media/image121.jpeg"/><Relationship Id="rId7" Type="http://schemas.openxmlformats.org/officeDocument/2006/relationships/diagramLayout" Target="../diagrams/layout46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6.xml"/><Relationship Id="rId5" Type="http://schemas.openxmlformats.org/officeDocument/2006/relationships/image" Target="../media/image123.jpeg"/><Relationship Id="rId10" Type="http://schemas.microsoft.com/office/2007/relationships/diagramDrawing" Target="../diagrams/drawing46.xml"/><Relationship Id="rId4" Type="http://schemas.openxmlformats.org/officeDocument/2006/relationships/image" Target="../media/image122.jpeg"/><Relationship Id="rId9" Type="http://schemas.openxmlformats.org/officeDocument/2006/relationships/diagramColors" Target="../diagrams/colors4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diagramLayout" Target="../diagrams/layout47.xml"/><Relationship Id="rId7" Type="http://schemas.openxmlformats.org/officeDocument/2006/relationships/image" Target="../media/image124.pn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diagramLayout" Target="../diagrams/layout48.xml"/><Relationship Id="rId7" Type="http://schemas.openxmlformats.org/officeDocument/2006/relationships/image" Target="../media/image126.jpe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diagramLayout" Target="../diagrams/layout49.xml"/><Relationship Id="rId7" Type="http://schemas.openxmlformats.org/officeDocument/2006/relationships/image" Target="../media/image128.png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11" Type="http://schemas.openxmlformats.org/officeDocument/2006/relationships/image" Target="../media/image132.jpeg"/><Relationship Id="rId5" Type="http://schemas.openxmlformats.org/officeDocument/2006/relationships/diagramColors" Target="../diagrams/colors49.xml"/><Relationship Id="rId10" Type="http://schemas.openxmlformats.org/officeDocument/2006/relationships/image" Target="../media/image131.png"/><Relationship Id="rId4" Type="http://schemas.openxmlformats.org/officeDocument/2006/relationships/diagramQuickStyle" Target="../diagrams/quickStyle49.xml"/><Relationship Id="rId9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diagramLayout" Target="../diagrams/layout50.xml"/><Relationship Id="rId7" Type="http://schemas.openxmlformats.org/officeDocument/2006/relationships/image" Target="../media/image133.pn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diagramLayout" Target="../diagrams/layout51.xml"/><Relationship Id="rId7" Type="http://schemas.openxmlformats.org/officeDocument/2006/relationships/image" Target="../media/image135.jpeg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10" Type="http://schemas.openxmlformats.org/officeDocument/2006/relationships/image" Target="../media/image138.jpeg"/><Relationship Id="rId4" Type="http://schemas.openxmlformats.org/officeDocument/2006/relationships/diagramQuickStyle" Target="../diagrams/quickStyle51.xml"/><Relationship Id="rId9" Type="http://schemas.openxmlformats.org/officeDocument/2006/relationships/image" Target="../media/image137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2.xml"/><Relationship Id="rId13" Type="http://schemas.openxmlformats.org/officeDocument/2006/relationships/diagramLayout" Target="../diagrams/layout53.xml"/><Relationship Id="rId3" Type="http://schemas.openxmlformats.org/officeDocument/2006/relationships/image" Target="../media/image140.png"/><Relationship Id="rId7" Type="http://schemas.openxmlformats.org/officeDocument/2006/relationships/diagramData" Target="../diagrams/data52.xml"/><Relationship Id="rId12" Type="http://schemas.openxmlformats.org/officeDocument/2006/relationships/diagramData" Target="../diagrams/data53.xml"/><Relationship Id="rId2" Type="http://schemas.openxmlformats.org/officeDocument/2006/relationships/image" Target="../media/image139.png"/><Relationship Id="rId16" Type="http://schemas.microsoft.com/office/2007/relationships/diagramDrawing" Target="../diagrams/drawing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microsoft.com/office/2007/relationships/diagramDrawing" Target="../diagrams/drawing52.xml"/><Relationship Id="rId5" Type="http://schemas.openxmlformats.org/officeDocument/2006/relationships/image" Target="../media/image142.png"/><Relationship Id="rId15" Type="http://schemas.openxmlformats.org/officeDocument/2006/relationships/diagramColors" Target="../diagrams/colors53.xml"/><Relationship Id="rId10" Type="http://schemas.openxmlformats.org/officeDocument/2006/relationships/diagramColors" Target="../diagrams/colors52.xml"/><Relationship Id="rId4" Type="http://schemas.openxmlformats.org/officeDocument/2006/relationships/image" Target="../media/image141.png"/><Relationship Id="rId9" Type="http://schemas.openxmlformats.org/officeDocument/2006/relationships/diagramQuickStyle" Target="../diagrams/quickStyle52.xml"/><Relationship Id="rId14" Type="http://schemas.openxmlformats.org/officeDocument/2006/relationships/diagramQuickStyle" Target="../diagrams/quickStyle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4.xml"/><Relationship Id="rId3" Type="http://schemas.openxmlformats.org/officeDocument/2006/relationships/image" Target="../media/image145.jpeg"/><Relationship Id="rId7" Type="http://schemas.openxmlformats.org/officeDocument/2006/relationships/diagramLayout" Target="../diagrams/layout54.xm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4.xml"/><Relationship Id="rId5" Type="http://schemas.openxmlformats.org/officeDocument/2006/relationships/image" Target="../media/image147.jpeg"/><Relationship Id="rId10" Type="http://schemas.microsoft.com/office/2007/relationships/diagramDrawing" Target="../diagrams/drawing54.xml"/><Relationship Id="rId4" Type="http://schemas.openxmlformats.org/officeDocument/2006/relationships/image" Target="../media/image146.jpeg"/><Relationship Id="rId9" Type="http://schemas.openxmlformats.org/officeDocument/2006/relationships/diagramColors" Target="../diagrams/colors5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6.xml"/><Relationship Id="rId13" Type="http://schemas.openxmlformats.org/officeDocument/2006/relationships/image" Target="../media/image149.png"/><Relationship Id="rId3" Type="http://schemas.openxmlformats.org/officeDocument/2006/relationships/diagramLayout" Target="../diagrams/layout55.xml"/><Relationship Id="rId7" Type="http://schemas.openxmlformats.org/officeDocument/2006/relationships/diagramData" Target="../diagrams/data56.xml"/><Relationship Id="rId12" Type="http://schemas.openxmlformats.org/officeDocument/2006/relationships/image" Target="../media/image148.png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5.xml"/><Relationship Id="rId11" Type="http://schemas.microsoft.com/office/2007/relationships/diagramDrawing" Target="../diagrams/drawing56.xml"/><Relationship Id="rId5" Type="http://schemas.openxmlformats.org/officeDocument/2006/relationships/diagramColors" Target="../diagrams/colors55.xml"/><Relationship Id="rId10" Type="http://schemas.openxmlformats.org/officeDocument/2006/relationships/diagramColors" Target="../diagrams/colors56.xml"/><Relationship Id="rId4" Type="http://schemas.openxmlformats.org/officeDocument/2006/relationships/diagramQuickStyle" Target="../diagrams/quickStyle55.xml"/><Relationship Id="rId9" Type="http://schemas.openxmlformats.org/officeDocument/2006/relationships/diagramQuickStyle" Target="../diagrams/quickStyle5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8.xml"/><Relationship Id="rId3" Type="http://schemas.openxmlformats.org/officeDocument/2006/relationships/diagramLayout" Target="../diagrams/layout57.xml"/><Relationship Id="rId7" Type="http://schemas.openxmlformats.org/officeDocument/2006/relationships/diagramData" Target="../diagrams/data58.xml"/><Relationship Id="rId12" Type="http://schemas.openxmlformats.org/officeDocument/2006/relationships/image" Target="../media/image150.jpeg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7.xml"/><Relationship Id="rId11" Type="http://schemas.microsoft.com/office/2007/relationships/diagramDrawing" Target="../diagrams/drawing58.xml"/><Relationship Id="rId5" Type="http://schemas.openxmlformats.org/officeDocument/2006/relationships/diagramColors" Target="../diagrams/colors57.xml"/><Relationship Id="rId10" Type="http://schemas.openxmlformats.org/officeDocument/2006/relationships/diagramColors" Target="../diagrams/colors58.xml"/><Relationship Id="rId4" Type="http://schemas.openxmlformats.org/officeDocument/2006/relationships/diagramQuickStyle" Target="../diagrams/quickStyle57.xml"/><Relationship Id="rId9" Type="http://schemas.openxmlformats.org/officeDocument/2006/relationships/diagramQuickStyle" Target="../diagrams/quickStyle58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0.xml"/><Relationship Id="rId13" Type="http://schemas.openxmlformats.org/officeDocument/2006/relationships/diagramLayout" Target="../diagrams/layout61.xml"/><Relationship Id="rId18" Type="http://schemas.openxmlformats.org/officeDocument/2006/relationships/diagramLayout" Target="../diagrams/layout62.xml"/><Relationship Id="rId3" Type="http://schemas.openxmlformats.org/officeDocument/2006/relationships/diagramLayout" Target="../diagrams/layout59.xml"/><Relationship Id="rId21" Type="http://schemas.microsoft.com/office/2007/relationships/diagramDrawing" Target="../diagrams/drawing62.xml"/><Relationship Id="rId7" Type="http://schemas.openxmlformats.org/officeDocument/2006/relationships/diagramData" Target="../diagrams/data60.xml"/><Relationship Id="rId12" Type="http://schemas.openxmlformats.org/officeDocument/2006/relationships/diagramData" Target="../diagrams/data61.xml"/><Relationship Id="rId17" Type="http://schemas.openxmlformats.org/officeDocument/2006/relationships/diagramData" Target="../diagrams/data62.xml"/><Relationship Id="rId2" Type="http://schemas.openxmlformats.org/officeDocument/2006/relationships/diagramData" Target="../diagrams/data59.xml"/><Relationship Id="rId16" Type="http://schemas.microsoft.com/office/2007/relationships/diagramDrawing" Target="../diagrams/drawing61.xml"/><Relationship Id="rId20" Type="http://schemas.openxmlformats.org/officeDocument/2006/relationships/diagramColors" Target="../diagrams/colors6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9.xml"/><Relationship Id="rId11" Type="http://schemas.microsoft.com/office/2007/relationships/diagramDrawing" Target="../diagrams/drawing60.xml"/><Relationship Id="rId5" Type="http://schemas.openxmlformats.org/officeDocument/2006/relationships/diagramColors" Target="../diagrams/colors59.xml"/><Relationship Id="rId15" Type="http://schemas.openxmlformats.org/officeDocument/2006/relationships/diagramColors" Target="../diagrams/colors61.xml"/><Relationship Id="rId10" Type="http://schemas.openxmlformats.org/officeDocument/2006/relationships/diagramColors" Target="../diagrams/colors60.xml"/><Relationship Id="rId19" Type="http://schemas.openxmlformats.org/officeDocument/2006/relationships/diagramQuickStyle" Target="../diagrams/quickStyle62.xml"/><Relationship Id="rId4" Type="http://schemas.openxmlformats.org/officeDocument/2006/relationships/diagramQuickStyle" Target="../diagrams/quickStyle59.xml"/><Relationship Id="rId9" Type="http://schemas.openxmlformats.org/officeDocument/2006/relationships/diagramQuickStyle" Target="../diagrams/quickStyle60.xml"/><Relationship Id="rId14" Type="http://schemas.openxmlformats.org/officeDocument/2006/relationships/diagramQuickStyle" Target="../diagrams/quickStyle6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3.xml"/><Relationship Id="rId7" Type="http://schemas.openxmlformats.org/officeDocument/2006/relationships/image" Target="../media/image151.png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3.xml"/><Relationship Id="rId5" Type="http://schemas.openxmlformats.org/officeDocument/2006/relationships/diagramColors" Target="../diagrams/colors63.xml"/><Relationship Id="rId4" Type="http://schemas.openxmlformats.org/officeDocument/2006/relationships/diagramQuickStyle" Target="../diagrams/quickStyle6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diagramLayout" Target="../diagrams/layout64.xml"/><Relationship Id="rId7" Type="http://schemas.openxmlformats.org/officeDocument/2006/relationships/image" Target="../media/image152.png"/><Relationship Id="rId2" Type="http://schemas.openxmlformats.org/officeDocument/2006/relationships/diagramData" Target="../diagrams/data6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4.xml"/><Relationship Id="rId5" Type="http://schemas.openxmlformats.org/officeDocument/2006/relationships/diagramColors" Target="../diagrams/colors64.xml"/><Relationship Id="rId4" Type="http://schemas.openxmlformats.org/officeDocument/2006/relationships/diagramQuickStyle" Target="../diagrams/quickStyle64.xml"/><Relationship Id="rId9" Type="http://schemas.openxmlformats.org/officeDocument/2006/relationships/image" Target="../media/image15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5.xml"/><Relationship Id="rId7" Type="http://schemas.openxmlformats.org/officeDocument/2006/relationships/image" Target="../media/image155.png"/><Relationship Id="rId2" Type="http://schemas.openxmlformats.org/officeDocument/2006/relationships/diagramData" Target="../diagrams/data6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5.xml"/><Relationship Id="rId5" Type="http://schemas.openxmlformats.org/officeDocument/2006/relationships/diagramColors" Target="../diagrams/colors65.xml"/><Relationship Id="rId4" Type="http://schemas.openxmlformats.org/officeDocument/2006/relationships/diagramQuickStyle" Target="../diagrams/quickStyle6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diagramLayout" Target="../diagrams/layout66.xml"/><Relationship Id="rId7" Type="http://schemas.openxmlformats.org/officeDocument/2006/relationships/image" Target="../media/image156.jpeg"/><Relationship Id="rId2" Type="http://schemas.openxmlformats.org/officeDocument/2006/relationships/diagramData" Target="../diagrams/data6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6.xml"/><Relationship Id="rId5" Type="http://schemas.openxmlformats.org/officeDocument/2006/relationships/diagramColors" Target="../diagrams/colors66.xml"/><Relationship Id="rId10" Type="http://schemas.openxmlformats.org/officeDocument/2006/relationships/image" Target="../media/image159.jpeg"/><Relationship Id="rId4" Type="http://schemas.openxmlformats.org/officeDocument/2006/relationships/diagramQuickStyle" Target="../diagrams/quickStyle66.xml"/><Relationship Id="rId9" Type="http://schemas.openxmlformats.org/officeDocument/2006/relationships/image" Target="../media/image15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7.xml"/><Relationship Id="rId7" Type="http://schemas.microsoft.com/office/2007/relationships/diagramDrawing" Target="../diagrams/drawing67.xm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7.xml"/><Relationship Id="rId5" Type="http://schemas.openxmlformats.org/officeDocument/2006/relationships/diagramQuickStyle" Target="../diagrams/quickStyle67.xml"/><Relationship Id="rId4" Type="http://schemas.openxmlformats.org/officeDocument/2006/relationships/diagramLayout" Target="../diagrams/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8.xml"/><Relationship Id="rId7" Type="http://schemas.openxmlformats.org/officeDocument/2006/relationships/image" Target="../media/image161.jpeg"/><Relationship Id="rId2" Type="http://schemas.openxmlformats.org/officeDocument/2006/relationships/diagramData" Target="../diagrams/data6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8.xml"/><Relationship Id="rId5" Type="http://schemas.openxmlformats.org/officeDocument/2006/relationships/diagramColors" Target="../diagrams/colors68.xml"/><Relationship Id="rId4" Type="http://schemas.openxmlformats.org/officeDocument/2006/relationships/diagramQuickStyle" Target="../diagrams/quickStyle6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9.xml"/><Relationship Id="rId7" Type="http://schemas.microsoft.com/office/2007/relationships/diagramDrawing" Target="../diagrams/drawing69.xml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9.xml"/><Relationship Id="rId5" Type="http://schemas.openxmlformats.org/officeDocument/2006/relationships/diagramQuickStyle" Target="../diagrams/quickStyle69.xml"/><Relationship Id="rId4" Type="http://schemas.openxmlformats.org/officeDocument/2006/relationships/diagramLayout" Target="../diagrams/layout6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diagramLayout" Target="../diagrams/layout71.xml"/><Relationship Id="rId7" Type="http://schemas.openxmlformats.org/officeDocument/2006/relationships/image" Target="../media/image163.jpeg"/><Relationship Id="rId2" Type="http://schemas.openxmlformats.org/officeDocument/2006/relationships/diagramData" Target="../diagrams/data7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1.xml"/><Relationship Id="rId5" Type="http://schemas.openxmlformats.org/officeDocument/2006/relationships/diagramColors" Target="../diagrams/colors71.xml"/><Relationship Id="rId4" Type="http://schemas.openxmlformats.org/officeDocument/2006/relationships/diagramQuickStyle" Target="../diagrams/quickStyle7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2.xml"/><Relationship Id="rId7" Type="http://schemas.microsoft.com/office/2007/relationships/diagramDrawing" Target="../diagrams/drawing72.xml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2.xml"/><Relationship Id="rId5" Type="http://schemas.openxmlformats.org/officeDocument/2006/relationships/diagramQuickStyle" Target="../diagrams/quickStyle72.xml"/><Relationship Id="rId4" Type="http://schemas.openxmlformats.org/officeDocument/2006/relationships/diagramLayout" Target="../diagrams/layout7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3.xml"/><Relationship Id="rId2" Type="http://schemas.openxmlformats.org/officeDocument/2006/relationships/diagramData" Target="../diagrams/data7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3.xml"/><Relationship Id="rId5" Type="http://schemas.openxmlformats.org/officeDocument/2006/relationships/diagramColors" Target="../diagrams/colors73.xml"/><Relationship Id="rId4" Type="http://schemas.openxmlformats.org/officeDocument/2006/relationships/diagramQuickStyle" Target="../diagrams/quickStyle7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05C7B7-C5BA-4C1F-A2BB-36DFFC21F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1" y="1751013"/>
            <a:ext cx="11306174" cy="2544762"/>
          </a:xfrm>
        </p:spPr>
        <p:txBody>
          <a:bodyPr>
            <a:noAutofit/>
          </a:bodyPr>
          <a:lstStyle/>
          <a:p>
            <a:r>
              <a:rPr lang="ru-RU" b="1" dirty="0"/>
              <a:t>«О результатах деятельности управы района </a:t>
            </a:r>
            <a:r>
              <a:rPr lang="ru-RU" b="1" dirty="0" err="1"/>
              <a:t>Некрасовка</a:t>
            </a:r>
            <a:r>
              <a:rPr lang="ru-RU" b="1" dirty="0"/>
              <a:t> города Москвы в 2021 году»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474AF10-0B27-4C2B-9246-9978F7122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4591049"/>
            <a:ext cx="11306174" cy="1343025"/>
          </a:xfrm>
        </p:spPr>
        <p:txBody>
          <a:bodyPr>
            <a:noAutofit/>
          </a:bodyPr>
          <a:lstStyle/>
          <a:p>
            <a:r>
              <a:rPr lang="ru-RU" sz="3200" dirty="0"/>
              <a:t>Отчет главы управы района </a:t>
            </a:r>
            <a:r>
              <a:rPr lang="ru-RU" sz="3200" dirty="0" err="1"/>
              <a:t>Некрасовка</a:t>
            </a:r>
            <a:r>
              <a:rPr lang="ru-RU" sz="3200" dirty="0"/>
              <a:t> города Москвы </a:t>
            </a:r>
          </a:p>
          <a:p>
            <a:r>
              <a:rPr lang="ru-RU" sz="3200" b="1" dirty="0"/>
              <a:t>Хромовой Елены Станиславовны</a:t>
            </a:r>
          </a:p>
        </p:txBody>
      </p:sp>
      <p:pic>
        <p:nvPicPr>
          <p:cNvPr id="4" name="Picture 11" descr="герб префектуры1">
            <a:extLst>
              <a:ext uri="{FF2B5EF4-FFF2-40B4-BE49-F238E27FC236}">
                <a16:creationId xmlns:a16="http://schemas.microsoft.com/office/drawing/2014/main" xmlns="" id="{A5B92EFB-F5EA-459C-8E01-613955FA1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166688"/>
            <a:ext cx="1722438" cy="158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2" descr="герб">
            <a:extLst>
              <a:ext uri="{FF2B5EF4-FFF2-40B4-BE49-F238E27FC236}">
                <a16:creationId xmlns:a16="http://schemas.microsoft.com/office/drawing/2014/main" xmlns="" id="{4AA7E806-E843-476D-B512-DCEEB08D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3500" y="379413"/>
            <a:ext cx="1463675" cy="153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C8C9B131-E9EF-4363-83BF-503C4410007F}"/>
              </a:ext>
            </a:extLst>
          </p:cNvPr>
          <p:cNvSpPr txBox="1">
            <a:spLocks/>
          </p:cNvSpPr>
          <p:nvPr/>
        </p:nvSpPr>
        <p:spPr>
          <a:xfrm>
            <a:off x="504825" y="771525"/>
            <a:ext cx="11306174" cy="1049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>
                <a:latin typeface="+mj-lt"/>
                <a:ea typeface="+mj-ea"/>
                <a:cs typeface="+mj-cs"/>
              </a:rPr>
              <a:t>23 марта 2022 года</a:t>
            </a:r>
          </a:p>
        </p:txBody>
      </p:sp>
    </p:spTree>
    <p:extLst>
      <p:ext uri="{BB962C8B-B14F-4D97-AF65-F5344CB8AC3E}">
        <p14:creationId xmlns:p14="http://schemas.microsoft.com/office/powerpoint/2010/main" val="204289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C30BF4-DFE4-4BA9-B032-1C1BDE84D3B6}"/>
              </a:ext>
            </a:extLst>
          </p:cNvPr>
          <p:cNvSpPr/>
          <p:nvPr/>
        </p:nvSpPr>
        <p:spPr>
          <a:xfrm>
            <a:off x="2279576" y="188641"/>
            <a:ext cx="77768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>
                <a:cs typeface="Times New Roman" panose="02020603050405020304" pitchFamily="18" charset="0"/>
              </a:rPr>
              <a:t>Праздничные концерты ко Дню Победы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B0F7DD6-C43D-4665-B52A-9FCAA9D61BFC}"/>
              </a:ext>
            </a:extLst>
          </p:cNvPr>
          <p:cNvSpPr/>
          <p:nvPr/>
        </p:nvSpPr>
        <p:spPr>
          <a:xfrm>
            <a:off x="1649266" y="597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уличная эстрада </a:t>
            </a: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ул. 1-я Вольская, д.11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3185E95-63B5-4170-B88A-60FB4D77B5A7}"/>
              </a:ext>
            </a:extLst>
          </p:cNvPr>
          <p:cNvSpPr/>
          <p:nvPr/>
        </p:nvSpPr>
        <p:spPr>
          <a:xfrm>
            <a:off x="5951984" y="6840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ул. Льва Яшина, д.7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9CD31DF-EFA5-4FF4-A4C5-FE64E5517E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215" y="1270577"/>
            <a:ext cx="3583236" cy="26874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8B386ED-DFCF-41EE-98C2-2755B9CE34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116" y="1270577"/>
            <a:ext cx="3943349" cy="26430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1AAF5E-4215-4B82-8B7D-639EA2C22E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116" y="4055044"/>
            <a:ext cx="3963082" cy="264205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47276BC-805C-4A38-9357-CC034F2533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215" y="4099920"/>
            <a:ext cx="3583236" cy="259717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2107CF5A-9E27-41F0-9650-E712D82C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074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CCCDD43-E0D3-4976-8828-047880824C4C}"/>
              </a:ext>
            </a:extLst>
          </p:cNvPr>
          <p:cNvSpPr/>
          <p:nvPr/>
        </p:nvSpPr>
        <p:spPr>
          <a:xfrm>
            <a:off x="1222744" y="95345"/>
            <a:ext cx="4920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Чествование ликвидаторов аварии на Чернобыльской АЭС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0AE9008-2E29-4152-B626-3C92BC997DD6}"/>
              </a:ext>
            </a:extLst>
          </p:cNvPr>
          <p:cNvSpPr/>
          <p:nvPr/>
        </p:nvSpPr>
        <p:spPr>
          <a:xfrm>
            <a:off x="1396791" y="33781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День памяти и скорби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952C1E9-D970-4B27-A980-37BBECFF2D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503" y="3785118"/>
            <a:ext cx="3883004" cy="29122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CD6150-33B2-4F1A-BFB6-108FD7A853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503" y="741676"/>
            <a:ext cx="3883004" cy="25886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C302088-165D-4CF2-AE9E-05806B2D07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4" y="4019736"/>
            <a:ext cx="2008227" cy="26776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2D02848-5816-4E91-BC5B-CCDEC8C327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33392" y="1437443"/>
            <a:ext cx="3024338" cy="20162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6205477-B391-4F2F-8B36-5889EDC35E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35957" y="1437443"/>
            <a:ext cx="3024337" cy="2016224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108E925-8A14-43B6-8206-ED5D635E1DBD}"/>
              </a:ext>
            </a:extLst>
          </p:cNvPr>
          <p:cNvSpPr/>
          <p:nvPr/>
        </p:nvSpPr>
        <p:spPr>
          <a:xfrm>
            <a:off x="6049161" y="50662"/>
            <a:ext cx="4920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Открытие информационных стел, посвященных Героям Великой Отечественной войны 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Дмитрию Лавриненко и Константину </a:t>
            </a:r>
            <a:r>
              <a:rPr lang="ru-RU" sz="1600" b="1" dirty="0" err="1">
                <a:cs typeface="Times New Roman" panose="02020603050405020304" pitchFamily="18" charset="0"/>
              </a:rPr>
              <a:t>Недорубову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B38C922-9D33-46CD-8D8A-6F0A9E6AFB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447" y="4019736"/>
            <a:ext cx="2008227" cy="2677636"/>
          </a:xfrm>
          <a:prstGeom prst="rect">
            <a:avLst/>
          </a:prstGeom>
        </p:spPr>
      </p:pic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xmlns="" id="{587D228D-F287-4350-9FB1-72A656DD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FFD0906-667B-4497-A4AC-01E5AEE8AD0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92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C6FB14-1BEF-4E46-B0DB-E961AB8F8C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342" y="866292"/>
            <a:ext cx="4112420" cy="26179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C11F6B6-76A0-4902-A35A-F4266F80A99E}"/>
              </a:ext>
            </a:extLst>
          </p:cNvPr>
          <p:cNvSpPr/>
          <p:nvPr/>
        </p:nvSpPr>
        <p:spPr>
          <a:xfrm>
            <a:off x="1743602" y="2286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Акция «Наш двор: Добрые соседи»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BB29034-3C3F-49BF-B9B6-4F772CF6E4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811" y="3775106"/>
            <a:ext cx="4139951" cy="275996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9C5B78D-D554-40DB-8BDD-6DE268D64DDE}"/>
              </a:ext>
            </a:extLst>
          </p:cNvPr>
          <p:cNvSpPr/>
          <p:nvPr/>
        </p:nvSpPr>
        <p:spPr>
          <a:xfrm>
            <a:off x="1099849" y="3429000"/>
            <a:ext cx="57438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День солидарности в борьбе с терроризмом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CF790A5-664F-4A21-9976-38178614561E}"/>
              </a:ext>
            </a:extLst>
          </p:cNvPr>
          <p:cNvSpPr/>
          <p:nvPr/>
        </p:nvSpPr>
        <p:spPr>
          <a:xfrm>
            <a:off x="5752214" y="2209"/>
            <a:ext cx="5369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Фотовыставка </a:t>
            </a: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«Солдаты правопорядка в годы </a:t>
            </a: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Великой Отечественной войны»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DA29644-7F1E-4AEA-9C71-7EF28C94F6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042" y="866292"/>
            <a:ext cx="4139952" cy="27599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6FCA41A-361B-4814-AA66-06E144CDDA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043" y="3775106"/>
            <a:ext cx="4139951" cy="275996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525DB87-C054-423A-85FA-014CB95E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79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E369DAA-CC75-40BB-8B22-F3C913A1153F}"/>
              </a:ext>
            </a:extLst>
          </p:cNvPr>
          <p:cNvSpPr/>
          <p:nvPr/>
        </p:nvSpPr>
        <p:spPr>
          <a:xfrm>
            <a:off x="3914569" y="144016"/>
            <a:ext cx="436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ea typeface="Times New Roman" panose="02020603050405020304" pitchFamily="18" charset="0"/>
              </a:rPr>
              <a:t>Открытие Сквера Победы и Аллеи героев</a:t>
            </a:r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02F50F-ED90-4496-B75F-3E625DE92F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663730"/>
            <a:ext cx="4392488" cy="32943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34CEDEE-B2E5-4FFE-A78F-2D16576539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210" y="661513"/>
            <a:ext cx="4033563" cy="27370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3A6B12D-EAF0-44A0-A60A-96031748D8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04210" y="3508558"/>
            <a:ext cx="4033563" cy="31123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CCE4F99-E634-4232-AF72-7877743F7C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273" y="4134841"/>
            <a:ext cx="3023194" cy="24860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DF4BB71-0825-444D-8CFF-0042F0FD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5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DA68C11-0D36-40E2-B018-3A4108C2DF26}"/>
              </a:ext>
            </a:extLst>
          </p:cNvPr>
          <p:cNvSpPr/>
          <p:nvPr/>
        </p:nvSpPr>
        <p:spPr>
          <a:xfrm>
            <a:off x="839416" y="188640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5-летие МООВБД «</a:t>
            </a:r>
            <a:r>
              <a:rPr lang="ru-RU" b="1" dirty="0" err="1">
                <a:cs typeface="Times New Roman" panose="02020603050405020304" pitchFamily="18" charset="0"/>
              </a:rPr>
              <a:t>Фарахруд</a:t>
            </a:r>
            <a:r>
              <a:rPr lang="ru-RU" b="1" dirty="0"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59FFCA-FDF7-4A53-87C9-010FD9442E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793" y="525261"/>
            <a:ext cx="4363523" cy="30727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AA1224-13A1-41CF-9243-4506FCC912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92" y="2185321"/>
            <a:ext cx="5020197" cy="334679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40DF215-66FD-4033-AD43-079640B43C6D}"/>
              </a:ext>
            </a:extLst>
          </p:cNvPr>
          <p:cNvSpPr/>
          <p:nvPr/>
        </p:nvSpPr>
        <p:spPr>
          <a:xfrm>
            <a:off x="6297045" y="52526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ea typeface="Times New Roman" panose="02020603050405020304" pitchFamily="18" charset="0"/>
              </a:rPr>
              <a:t>Патронатная акция по уходу за памятником погибшим воинам-</a:t>
            </a:r>
            <a:r>
              <a:rPr lang="ru-RU" sz="1600" b="1" dirty="0" err="1">
                <a:ea typeface="Times New Roman" panose="02020603050405020304" pitchFamily="18" charset="0"/>
              </a:rPr>
              <a:t>некрасовцам</a:t>
            </a:r>
            <a:r>
              <a:rPr lang="ru-RU" sz="1600" b="1" dirty="0">
                <a:ea typeface="Times New Roman" panose="02020603050405020304" pitchFamily="18" charset="0"/>
              </a:rPr>
              <a:t> ко Дню начала контрнаступления советских войск против немецко-фашистских войск в битве под Москвой и Дню Героев Отечества</a:t>
            </a:r>
            <a:endParaRPr lang="ru-RU" sz="16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C40E802-AFD4-43D7-A916-D86382B79A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792" y="3777348"/>
            <a:ext cx="4363523" cy="290901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8DCA68D-3DE5-46C0-85B5-5057BDAB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0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5D0AF9-561D-44A4-9AE5-624A194D6A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028" y="602754"/>
            <a:ext cx="4239371" cy="28262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4C1C372-E700-400C-B9F7-ED562323E9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026" y="3645038"/>
            <a:ext cx="4239372" cy="28262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9DA2075-8709-4580-B3C5-0B1464E1A9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603" y="3645038"/>
            <a:ext cx="4239368" cy="28262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B6913BA-C6E3-4DC9-9965-2468B29D84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02" y="602754"/>
            <a:ext cx="4239370" cy="282624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20791CB-2A77-445A-AB75-870EF3492F66}"/>
              </a:ext>
            </a:extLst>
          </p:cNvPr>
          <p:cNvSpPr/>
          <p:nvPr/>
        </p:nvSpPr>
        <p:spPr>
          <a:xfrm>
            <a:off x="3719737" y="114666"/>
            <a:ext cx="59097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a typeface="Times New Roman" panose="02020603050405020304" pitchFamily="18" charset="0"/>
              </a:rPr>
              <a:t>Новогоднее представление «Елка главы управы»</a:t>
            </a:r>
            <a:endParaRPr lang="ru-RU" sz="2000" b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E1D026D-8CC4-4E70-925A-4E68532F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3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AD1D48E-EE2E-4B8E-A157-413FAB4D48B6}"/>
              </a:ext>
            </a:extLst>
          </p:cNvPr>
          <p:cNvSpPr/>
          <p:nvPr/>
        </p:nvSpPr>
        <p:spPr>
          <a:xfrm>
            <a:off x="1770578" y="77201"/>
            <a:ext cx="8603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Поздравления к памятным и праздничным датам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5799E2-2D32-44D0-8C3A-400786E54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201" y="459751"/>
            <a:ext cx="4115573" cy="30969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BA32E9-ECE3-4C57-9263-53D5B93614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845" y="459751"/>
            <a:ext cx="3766791" cy="3132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770E8C7-05EE-498E-9822-E18F6581B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201" y="3683817"/>
            <a:ext cx="4115573" cy="30146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0E32C89-5C9C-45A6-B356-157A738C47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845" y="3683817"/>
            <a:ext cx="3766791" cy="30146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BCA1A2F-AC97-4367-843B-60285887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449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8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досуговой и физкультурно-оздоровительной деятельности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7F9B3EF-9583-4D10-95DA-DB7F9E819C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40" y="499018"/>
            <a:ext cx="4176464" cy="31323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C092C58-53B1-4F06-A056-6AD61F9605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778" y="583413"/>
            <a:ext cx="4185182" cy="31323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208715E-53C5-4E71-9BE8-2ECD2504F4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172" y="3798319"/>
            <a:ext cx="4176464" cy="29295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C36BDF3-B667-46F1-9A2B-786C5C1BE8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865" y="3827327"/>
            <a:ext cx="4176464" cy="290056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CCE70C5-E6CE-4D35-835C-B4DD6F3D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87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  <a:alpha val="35000"/>
              </a:schemeClr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785F14C3-A513-4440-BC8B-6B51776F6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3744"/>
            <a:ext cx="11185631" cy="8529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общественными организациями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360860D3-6167-4731-9509-BEFBF24DA8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956641"/>
              </p:ext>
            </p:extLst>
          </p:nvPr>
        </p:nvGraphicFramePr>
        <p:xfrm>
          <a:off x="1270535" y="673768"/>
          <a:ext cx="10712918" cy="578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113EE44-B915-4CF9-964A-D560929616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53" y="772637"/>
            <a:ext cx="433136" cy="4331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75592A-6671-4014-B7D3-6782C6074F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53" y="2562033"/>
            <a:ext cx="432854" cy="4328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30FD265-0C95-4E36-89B2-703A286CCE0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53" y="1948068"/>
            <a:ext cx="432854" cy="4328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8F4A5A2-E7D0-4530-AFA1-24CADD9AD68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53" y="1379976"/>
            <a:ext cx="432854" cy="4328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96E3F3F-4731-4D72-86CC-9D3352D588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53" y="3156054"/>
            <a:ext cx="432854" cy="4328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1ABB95C-DC80-4362-B171-7FC574B73D2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35" y="3696225"/>
            <a:ext cx="432854" cy="4328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FD9A2C8-5F5A-43DD-B357-A95633B8A6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35" y="4295967"/>
            <a:ext cx="432854" cy="4328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28A095D-C0D6-420C-B39B-DBB3A3201A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53" y="4882415"/>
            <a:ext cx="432854" cy="4328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C7D1755-C0E5-4315-9E69-DE992ECF82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53" y="5485339"/>
            <a:ext cx="432854" cy="4328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7BB1C93-1D11-458E-8D87-2C6DB2E8AE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53" y="6030894"/>
            <a:ext cx="432854" cy="43285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EBA542B-A634-4C03-B86C-B8332752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69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43E1D86-5A23-4803-9773-F9FE84995384}"/>
              </a:ext>
            </a:extLst>
          </p:cNvPr>
          <p:cNvSpPr/>
          <p:nvPr/>
        </p:nvSpPr>
        <p:spPr>
          <a:xfrm>
            <a:off x="163512" y="21414"/>
            <a:ext cx="11934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cs typeface="Times New Roman" panose="02020603050405020304" pitchFamily="18" charset="0"/>
              </a:rPr>
              <a:t>Ремонт помещений первичных организаций Совета ветеранов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E0C68E4-E63F-4C33-8FDF-25D2932390CD}"/>
              </a:ext>
            </a:extLst>
          </p:cNvPr>
          <p:cNvSpPr/>
          <p:nvPr/>
        </p:nvSpPr>
        <p:spPr>
          <a:xfrm>
            <a:off x="1843016" y="6063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ул. Некрасовская, д.7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EDE5D1A-73C2-4D80-81B6-5990FC761367}"/>
              </a:ext>
            </a:extLst>
          </p:cNvPr>
          <p:cNvSpPr/>
          <p:nvPr/>
        </p:nvSpPr>
        <p:spPr>
          <a:xfrm>
            <a:off x="6218746" y="6062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ул. 2-я Вольская, д.20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35F4236-484D-4AFE-98A7-8FEA13C328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601" y="3884887"/>
            <a:ext cx="4191149" cy="27940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2DE1760-15BE-417E-9ED9-A456489E90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46125" y="313087"/>
            <a:ext cx="2794099" cy="41911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71371BE-90B3-4260-A681-025C2DFBDA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777" y="1011610"/>
            <a:ext cx="4191151" cy="27941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95565CD-71B2-470F-BB23-CF83B7575E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949" y="3876336"/>
            <a:ext cx="4203975" cy="280265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AC8D06A-89CE-4779-B42B-8119D1224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6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Карта с кнопкой">
            <a:extLst>
              <a:ext uri="{FF2B5EF4-FFF2-40B4-BE49-F238E27FC236}">
                <a16:creationId xmlns:a16="http://schemas.microsoft.com/office/drawing/2014/main" xmlns="" id="{92CA317F-33D3-49EA-9AA5-5932E11AD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5313" y="1377956"/>
            <a:ext cx="914400" cy="914400"/>
          </a:xfrm>
        </p:spPr>
      </p:pic>
      <p:sp>
        <p:nvSpPr>
          <p:cNvPr id="8" name="Текст 13">
            <a:extLst>
              <a:ext uri="{FF2B5EF4-FFF2-40B4-BE49-F238E27FC236}">
                <a16:creationId xmlns:a16="http://schemas.microsoft.com/office/drawing/2014/main" xmlns="" id="{4AC8A5AF-2905-4DD9-A4F6-9015F04D6E65}"/>
              </a:ext>
            </a:extLst>
          </p:cNvPr>
          <p:cNvSpPr txBox="1">
            <a:spLocks/>
          </p:cNvSpPr>
          <p:nvPr/>
        </p:nvSpPr>
        <p:spPr>
          <a:xfrm>
            <a:off x="1676400" y="1562894"/>
            <a:ext cx="3705225" cy="118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/>
              <a:t>1137</a:t>
            </a:r>
            <a:r>
              <a:rPr lang="ru-RU" dirty="0"/>
              <a:t>,5 га площадь района</a:t>
            </a:r>
          </a:p>
        </p:txBody>
      </p:sp>
      <p:pic>
        <p:nvPicPr>
          <p:cNvPr id="10" name="Рисунок 9" descr="Город">
            <a:extLst>
              <a:ext uri="{FF2B5EF4-FFF2-40B4-BE49-F238E27FC236}">
                <a16:creationId xmlns:a16="http://schemas.microsoft.com/office/drawing/2014/main" xmlns="" id="{23984C5E-0C24-4C06-B8C9-53885C2B11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74643" y="1375555"/>
            <a:ext cx="914400" cy="914400"/>
          </a:xfrm>
          <a:prstGeom prst="rect">
            <a:avLst/>
          </a:prstGeom>
        </p:spPr>
      </p:pic>
      <p:sp>
        <p:nvSpPr>
          <p:cNvPr id="11" name="Текст 13">
            <a:extLst>
              <a:ext uri="{FF2B5EF4-FFF2-40B4-BE49-F238E27FC236}">
                <a16:creationId xmlns:a16="http://schemas.microsoft.com/office/drawing/2014/main" xmlns="" id="{06CF0035-A87E-475F-BA71-2E8EE2D9C7D6}"/>
              </a:ext>
            </a:extLst>
          </p:cNvPr>
          <p:cNvSpPr txBox="1">
            <a:spLocks/>
          </p:cNvSpPr>
          <p:nvPr/>
        </p:nvSpPr>
        <p:spPr>
          <a:xfrm>
            <a:off x="7593805" y="1562894"/>
            <a:ext cx="2576511" cy="723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ru-RU" dirty="0"/>
              <a:t>191 МКД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81685E39-D8CC-4777-9781-206143B09ACC}"/>
              </a:ext>
            </a:extLst>
          </p:cNvPr>
          <p:cNvGrpSpPr/>
          <p:nvPr/>
        </p:nvGrpSpPr>
        <p:grpSpPr>
          <a:xfrm>
            <a:off x="595313" y="3233725"/>
            <a:ext cx="11611570" cy="3649671"/>
            <a:chOff x="901304" y="2356631"/>
            <a:chExt cx="11611570" cy="3649671"/>
          </a:xfrm>
        </p:grpSpPr>
        <p:sp>
          <p:nvSpPr>
            <p:cNvPr id="12" name="Заголовок 1">
              <a:extLst>
                <a:ext uri="{FF2B5EF4-FFF2-40B4-BE49-F238E27FC236}">
                  <a16:creationId xmlns:a16="http://schemas.microsoft.com/office/drawing/2014/main" xmlns="" id="{FCF2AFA6-CB15-433E-9D8A-1BBBBB3EF8D2}"/>
                </a:ext>
              </a:extLst>
            </p:cNvPr>
            <p:cNvSpPr txBox="1">
              <a:spLocks/>
            </p:cNvSpPr>
            <p:nvPr/>
          </p:nvSpPr>
          <p:spPr>
            <a:xfrm>
              <a:off x="2321151" y="2356631"/>
              <a:ext cx="8179517" cy="1490661"/>
            </a:xfrm>
            <a:prstGeom prst="rect">
              <a:avLst/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000" b="1" dirty="0"/>
                <a:t>В обслуживании</a:t>
              </a:r>
              <a:r>
                <a:rPr lang="ru-RU" sz="4000" b="1" i="1" dirty="0"/>
                <a:t> </a:t>
              </a:r>
            </a:p>
            <a:p>
              <a:pPr algn="ctr"/>
              <a:r>
                <a:rPr lang="ru-RU" sz="4000" b="1" dirty="0"/>
                <a:t>ГБУ «Жилищник района </a:t>
              </a:r>
              <a:r>
                <a:rPr lang="ru-RU" sz="4000" b="1" dirty="0" err="1"/>
                <a:t>Некрасовка</a:t>
              </a:r>
              <a:r>
                <a:rPr lang="ru-RU" sz="4000" b="1" dirty="0"/>
                <a:t>»:</a:t>
              </a:r>
            </a:p>
          </p:txBody>
        </p:sp>
        <p:pic>
          <p:nvPicPr>
            <p:cNvPr id="14" name="Рисунок 13" descr="Листопадное дерево">
              <a:extLst>
                <a:ext uri="{FF2B5EF4-FFF2-40B4-BE49-F238E27FC236}">
                  <a16:creationId xmlns:a16="http://schemas.microsoft.com/office/drawing/2014/main" xmlns="" id="{26175214-C7B1-4EEE-AA11-FCF00C529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985396" y="3756040"/>
              <a:ext cx="914400" cy="914400"/>
            </a:xfrm>
            <a:prstGeom prst="rect">
              <a:avLst/>
            </a:prstGeom>
          </p:spPr>
        </p:pic>
        <p:pic>
          <p:nvPicPr>
            <p:cNvPr id="16" name="Рисунок 15" descr="Пейзаж парка">
              <a:extLst>
                <a:ext uri="{FF2B5EF4-FFF2-40B4-BE49-F238E27FC236}">
                  <a16:creationId xmlns:a16="http://schemas.microsoft.com/office/drawing/2014/main" xmlns="" id="{3F44FFEB-90A2-4A8D-A5B7-A77CAD363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01304" y="3756040"/>
              <a:ext cx="914400" cy="914400"/>
            </a:xfrm>
            <a:prstGeom prst="rect">
              <a:avLst/>
            </a:prstGeom>
          </p:spPr>
        </p:pic>
        <p:sp>
          <p:nvSpPr>
            <p:cNvPr id="17" name="Текст 13">
              <a:extLst>
                <a:ext uri="{FF2B5EF4-FFF2-40B4-BE49-F238E27FC236}">
                  <a16:creationId xmlns:a16="http://schemas.microsoft.com/office/drawing/2014/main" xmlns="" id="{95FF8973-5471-4AC2-B75B-73CAA0051C4C}"/>
                </a:ext>
              </a:extLst>
            </p:cNvPr>
            <p:cNvSpPr txBox="1">
              <a:spLocks/>
            </p:cNvSpPr>
            <p:nvPr/>
          </p:nvSpPr>
          <p:spPr>
            <a:xfrm>
              <a:off x="1982391" y="3847292"/>
              <a:ext cx="4500562" cy="8532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/>
              <a:r>
                <a:rPr lang="ru-RU" dirty="0"/>
                <a:t>188 дворовых территорий (1 661 873,92 м²) </a:t>
              </a:r>
            </a:p>
          </p:txBody>
        </p:sp>
        <p:sp>
          <p:nvSpPr>
            <p:cNvPr id="18" name="Текст 13">
              <a:extLst>
                <a:ext uri="{FF2B5EF4-FFF2-40B4-BE49-F238E27FC236}">
                  <a16:creationId xmlns:a16="http://schemas.microsoft.com/office/drawing/2014/main" xmlns="" id="{D4157C42-FB8C-40B7-94A6-460D899D23F2}"/>
                </a:ext>
              </a:extLst>
            </p:cNvPr>
            <p:cNvSpPr txBox="1">
              <a:spLocks/>
            </p:cNvSpPr>
            <p:nvPr/>
          </p:nvSpPr>
          <p:spPr>
            <a:xfrm>
              <a:off x="7893249" y="3806020"/>
              <a:ext cx="4619625" cy="8644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/>
              <a:r>
                <a:rPr lang="ru-RU" dirty="0"/>
                <a:t>48 объектов озеленения    (1 487 842,6  м²)</a:t>
              </a:r>
            </a:p>
          </p:txBody>
        </p:sp>
        <p:pic>
          <p:nvPicPr>
            <p:cNvPr id="20" name="Рисунок 19" descr="Экскаватор">
              <a:extLst>
                <a:ext uri="{FF2B5EF4-FFF2-40B4-BE49-F238E27FC236}">
                  <a16:creationId xmlns:a16="http://schemas.microsoft.com/office/drawing/2014/main" xmlns="" id="{3FBEA9A7-2CF7-45EC-BC21-45818F6AA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3552220" y="4700586"/>
              <a:ext cx="914400" cy="914400"/>
            </a:xfrm>
            <a:prstGeom prst="rect">
              <a:avLst/>
            </a:prstGeom>
          </p:spPr>
        </p:pic>
        <p:sp>
          <p:nvSpPr>
            <p:cNvPr id="25" name="Текст 13">
              <a:extLst>
                <a:ext uri="{FF2B5EF4-FFF2-40B4-BE49-F238E27FC236}">
                  <a16:creationId xmlns:a16="http://schemas.microsoft.com/office/drawing/2014/main" xmlns="" id="{633DEAA9-C083-4199-8966-00C83F58D265}"/>
                </a:ext>
              </a:extLst>
            </p:cNvPr>
            <p:cNvSpPr txBox="1">
              <a:spLocks/>
            </p:cNvSpPr>
            <p:nvPr/>
          </p:nvSpPr>
          <p:spPr>
            <a:xfrm>
              <a:off x="4466620" y="4725189"/>
              <a:ext cx="4500562" cy="12811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/>
              <a:r>
                <a:rPr lang="ru-RU" dirty="0"/>
                <a:t>46 объектов дорожного хозяйства (692 720,18 м²)</a:t>
              </a:r>
            </a:p>
          </p:txBody>
        </p:sp>
      </p:grpSp>
      <p:sp>
        <p:nvSpPr>
          <p:cNvPr id="28" name="Текст 13">
            <a:extLst>
              <a:ext uri="{FF2B5EF4-FFF2-40B4-BE49-F238E27FC236}">
                <a16:creationId xmlns:a16="http://schemas.microsoft.com/office/drawing/2014/main" xmlns="" id="{0F2EA1C2-FB40-4246-842D-C6F19121216C}"/>
              </a:ext>
            </a:extLst>
          </p:cNvPr>
          <p:cNvSpPr txBox="1">
            <a:spLocks/>
          </p:cNvSpPr>
          <p:nvPr/>
        </p:nvSpPr>
        <p:spPr>
          <a:xfrm>
            <a:off x="6462713" y="4596604"/>
            <a:ext cx="4819652" cy="1397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F0B32085-239A-435F-9B97-85C412BE15BC}"/>
              </a:ext>
            </a:extLst>
          </p:cNvPr>
          <p:cNvGrpSpPr/>
          <p:nvPr/>
        </p:nvGrpSpPr>
        <p:grpSpPr>
          <a:xfrm>
            <a:off x="595313" y="2422501"/>
            <a:ext cx="11431189" cy="1054917"/>
            <a:chOff x="595313" y="6660671"/>
            <a:chExt cx="11431189" cy="1054917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450B26D1-5A05-4368-9B5D-3B92D45D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313" y="6660671"/>
              <a:ext cx="914479" cy="914479"/>
            </a:xfrm>
            <a:prstGeom prst="rect">
              <a:avLst/>
            </a:prstGeom>
          </p:spPr>
        </p:pic>
        <p:sp>
          <p:nvSpPr>
            <p:cNvPr id="29" name="Текст 13">
              <a:extLst>
                <a:ext uri="{FF2B5EF4-FFF2-40B4-BE49-F238E27FC236}">
                  <a16:creationId xmlns:a16="http://schemas.microsoft.com/office/drawing/2014/main" xmlns="" id="{A3F4E5F7-5B4C-4F0D-B57D-0DFC09F075EA}"/>
                </a:ext>
              </a:extLst>
            </p:cNvPr>
            <p:cNvSpPr txBox="1">
              <a:spLocks/>
            </p:cNvSpPr>
            <p:nvPr/>
          </p:nvSpPr>
          <p:spPr>
            <a:xfrm>
              <a:off x="1676400" y="6666250"/>
              <a:ext cx="10350102" cy="10493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/>
              <a:r>
                <a:rPr lang="ru-RU" dirty="0"/>
                <a:t>3 дворовые территории в частной собственности застройщика ООО «СК </a:t>
              </a:r>
              <a:r>
                <a:rPr lang="ru-RU" dirty="0" err="1"/>
                <a:t>Некрасовка</a:t>
              </a:r>
              <a:r>
                <a:rPr lang="ru-RU" dirty="0"/>
                <a:t> Инвест»</a:t>
              </a:r>
              <a:r>
                <a:rPr lang="en-US" dirty="0"/>
                <a:t> (22 906</a:t>
              </a:r>
              <a:r>
                <a:rPr lang="ru-RU" dirty="0"/>
                <a:t>,9 м²) </a:t>
              </a:r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E8FD684C-94CD-4B5D-9086-1C19AA8F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110" y="3744"/>
            <a:ext cx="10515600" cy="120991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 района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97BD3B0-1683-49F1-8751-18DAC95E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47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7769A81-C77F-4CD2-8F2D-04A9174F2AC9}"/>
              </a:ext>
            </a:extLst>
          </p:cNvPr>
          <p:cNvSpPr/>
          <p:nvPr/>
        </p:nvSpPr>
        <p:spPr>
          <a:xfrm>
            <a:off x="1978705" y="65644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cs typeface="Times New Roman" panose="02020603050405020304" pitchFamily="18" charset="0"/>
              </a:rPr>
              <a:t>Посещение музеев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14B580-0965-443D-8DDB-D46181876D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603" y="588865"/>
            <a:ext cx="4503946" cy="29157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ECDE50B-3F3C-4C7B-A323-111D71360B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216" y="4149080"/>
            <a:ext cx="4457381" cy="23762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B0D5034-4217-46F0-966A-DB7A390108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07" y="572963"/>
            <a:ext cx="3960440" cy="3512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1356825-0058-4331-8A3A-B2044A5D50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045" y="3585500"/>
            <a:ext cx="3960440" cy="320685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0B192A7-DF93-46D8-A635-98094EBD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557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2A0504-C85B-4AF0-905F-787E8E59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584" y="0"/>
            <a:ext cx="10515600" cy="1453415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Комиссия по делам несовершеннолетних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защите их прав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CED9CA7-3C70-44C5-AC77-6406BACC5615}"/>
              </a:ext>
            </a:extLst>
          </p:cNvPr>
          <p:cNvSpPr/>
          <p:nvPr/>
        </p:nvSpPr>
        <p:spPr>
          <a:xfrm>
            <a:off x="710665" y="1263664"/>
            <a:ext cx="107706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/>
              <a:t>.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9682B984-54E7-4A3A-8D2D-D380DEE51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1990235"/>
              </p:ext>
            </p:extLst>
          </p:nvPr>
        </p:nvGraphicFramePr>
        <p:xfrm>
          <a:off x="2791026" y="2279890"/>
          <a:ext cx="7397547" cy="459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0115182-EFB7-48EC-A78B-2785A6EB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F29E26CE-EC5C-49B0-B6D8-6828017CC4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096973"/>
              </p:ext>
            </p:extLst>
          </p:nvPr>
        </p:nvGraphicFramePr>
        <p:xfrm>
          <a:off x="539816" y="1263664"/>
          <a:ext cx="11112368" cy="1082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50128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03512" y="188640"/>
            <a:ext cx="8784976" cy="64807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solidFill>
              <a:srgbClr val="4472C4">
                <a:lumMod val="75000"/>
                <a:alpha val="40000"/>
              </a:srgbClr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Проведено 26 заседаний Комиссии (в 2020 году – 20)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03512" y="1239853"/>
            <a:ext cx="5040560" cy="79208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solidFill>
              <a:srgbClr val="4472C4">
                <a:lumMod val="75000"/>
                <a:alpha val="40000"/>
              </a:srgbClr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В 2021 году наблюдается прирост детского населения</a:t>
            </a:r>
          </a:p>
        </p:txBody>
      </p:sp>
      <p:sp>
        <p:nvSpPr>
          <p:cNvPr id="6" name="Овал 5"/>
          <p:cNvSpPr/>
          <p:nvPr/>
        </p:nvSpPr>
        <p:spPr>
          <a:xfrm>
            <a:off x="7464152" y="890718"/>
            <a:ext cx="2914676" cy="684076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solidFill>
              <a:srgbClr val="4472C4">
                <a:lumMod val="75000"/>
                <a:alpha val="40000"/>
              </a:srgbClr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2021 год 22600   </a:t>
            </a:r>
          </a:p>
        </p:txBody>
      </p:sp>
      <p:sp>
        <p:nvSpPr>
          <p:cNvPr id="7" name="Овал 6"/>
          <p:cNvSpPr/>
          <p:nvPr/>
        </p:nvSpPr>
        <p:spPr>
          <a:xfrm>
            <a:off x="7608168" y="1763904"/>
            <a:ext cx="2880320" cy="648072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solidFill>
              <a:srgbClr val="4472C4">
                <a:lumMod val="75000"/>
                <a:alpha val="40000"/>
              </a:srgbClr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2020 год   21799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03509" y="2708920"/>
            <a:ext cx="8784975" cy="576064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solidFill>
              <a:srgbClr val="4472C4">
                <a:lumMod val="75000"/>
                <a:alpha val="40000"/>
              </a:srgbClr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На заседаниях комиссии было рассмотрено: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75520" y="3789040"/>
            <a:ext cx="3286824" cy="100811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solidFill>
              <a:srgbClr val="4472C4">
                <a:lumMod val="75000"/>
                <a:alpha val="40000"/>
              </a:srgbClr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40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 материалов в отношении родителей (законных представителей)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(в 2020 году – 75)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04113" y="3789040"/>
            <a:ext cx="3274715" cy="101886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solidFill>
              <a:srgbClr val="4472C4">
                <a:lumMod val="75000"/>
                <a:alpha val="40000"/>
              </a:srgbClr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29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  материал в отношении несовершеннолетних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(в 2020 году – 61)</a:t>
            </a:r>
          </a:p>
        </p:txBody>
      </p:sp>
      <p:sp>
        <p:nvSpPr>
          <p:cNvPr id="11" name="Овал 10"/>
          <p:cNvSpPr/>
          <p:nvPr/>
        </p:nvSpPr>
        <p:spPr>
          <a:xfrm>
            <a:off x="4151784" y="5229200"/>
            <a:ext cx="3816424" cy="1129268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solidFill>
              <a:srgbClr val="4472C4">
                <a:lumMod val="75000"/>
                <a:alpha val="40000"/>
              </a:srgbClr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245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 общих профилактических вопроса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(в 2020 году – 255)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888088" y="1268761"/>
            <a:ext cx="504056" cy="1170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852084" y="1574794"/>
            <a:ext cx="468052" cy="391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655840" y="3408498"/>
            <a:ext cx="1296144" cy="297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059996" y="3439752"/>
            <a:ext cx="0" cy="15734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168010" y="3408498"/>
            <a:ext cx="1152127" cy="297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128CD400-0836-4BE2-A9C8-9915D91F16CF}"/>
              </a:ext>
            </a:extLst>
          </p:cNvPr>
          <p:cNvCxnSpPr/>
          <p:nvPr/>
        </p:nvCxnSpPr>
        <p:spPr>
          <a:xfrm>
            <a:off x="6059999" y="3727784"/>
            <a:ext cx="0" cy="15734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0B97002-6B90-442F-8FEC-C1F74B34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858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B9189F02-44D9-45A2-BF68-6C89210A85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175771"/>
              </p:ext>
            </p:extLst>
          </p:nvPr>
        </p:nvGraphicFramePr>
        <p:xfrm>
          <a:off x="-125128" y="-452387"/>
          <a:ext cx="12570593" cy="7310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7F57B2B-76E9-4623-B4B3-ABEC246B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49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152F830-D853-4C36-B294-8C7A1227C4DC}"/>
              </a:ext>
            </a:extLst>
          </p:cNvPr>
          <p:cNvSpPr/>
          <p:nvPr/>
        </p:nvSpPr>
        <p:spPr>
          <a:xfrm>
            <a:off x="323850" y="2524125"/>
            <a:ext cx="11544299" cy="1981199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CB8513-29CC-484C-A3B1-5B552812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766218"/>
            <a:ext cx="11544299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Взаимодействие с государственными органами, органами местного самоуправления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C37AA0E-08E1-4C0B-99CF-997EA32C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081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F3F1890-4725-42D3-97D3-65324460AFDB}"/>
              </a:ext>
            </a:extLst>
          </p:cNvPr>
          <p:cNvSpPr/>
          <p:nvPr/>
        </p:nvSpPr>
        <p:spPr>
          <a:xfrm>
            <a:off x="-189781" y="188641"/>
            <a:ext cx="12298361" cy="4137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Проведение кампаний по призыву граждан в Вооруженные силы Российской Федерации</a:t>
            </a:r>
          </a:p>
          <a:p>
            <a:pPr indent="450215" algn="ctr">
              <a:lnSpc>
                <a:spcPct val="115000"/>
              </a:lnSpc>
            </a:pP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4122CE39-C07A-4A6C-8E3D-3B88BA54D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825831"/>
              </p:ext>
            </p:extLst>
          </p:nvPr>
        </p:nvGraphicFramePr>
        <p:xfrm>
          <a:off x="1907875" y="4019909"/>
          <a:ext cx="8376252" cy="2743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25AC595D-5489-49DB-BC13-776B3871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25</a:t>
            </a:fld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3B80EAFF-6717-4438-95D6-F38D87CF50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8130751"/>
              </p:ext>
            </p:extLst>
          </p:nvPr>
        </p:nvGraphicFramePr>
        <p:xfrm>
          <a:off x="1334219" y="1647644"/>
          <a:ext cx="9523562" cy="2268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64027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E113EF-1481-47B4-926F-19EE13D5899B}"/>
              </a:ext>
            </a:extLst>
          </p:cNvPr>
          <p:cNvSpPr txBox="1">
            <a:spLocks/>
          </p:cNvSpPr>
          <p:nvPr/>
        </p:nvSpPr>
        <p:spPr>
          <a:xfrm>
            <a:off x="1136584" y="0"/>
            <a:ext cx="10515600" cy="1453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47888353-102E-4AAB-80AF-6A7F09BB20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397899"/>
              </p:ext>
            </p:extLst>
          </p:nvPr>
        </p:nvGraphicFramePr>
        <p:xfrm>
          <a:off x="539816" y="1439333"/>
          <a:ext cx="1092828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1E8165-3300-448A-98D2-9A3F7C37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9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90C550-7342-497E-B03C-F7AE0058501E}"/>
              </a:ext>
            </a:extLst>
          </p:cNvPr>
          <p:cNvSpPr txBox="1">
            <a:spLocks/>
          </p:cNvSpPr>
          <p:nvPr/>
        </p:nvSpPr>
        <p:spPr>
          <a:xfrm>
            <a:off x="1136584" y="0"/>
            <a:ext cx="10515600" cy="1453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выборов депутатов в Государственную Думу Федерального собрания Российской Федерации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VIII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созыва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D50926-98C7-4BA6-B8C8-061C3B22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390775"/>
            <a:ext cx="5105400" cy="3429000"/>
          </a:xfrm>
          <a:prstGeom prst="rect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C62682D6-AA56-449B-BCE8-9E75CB01DB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727070"/>
              </p:ext>
            </p:extLst>
          </p:nvPr>
        </p:nvGraphicFramePr>
        <p:xfrm>
          <a:off x="5181600" y="781050"/>
          <a:ext cx="6972300" cy="661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0AB59EB-D23B-47EA-B971-1C2C947B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75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A08BC1-7A55-4926-904E-D36B412636F0}"/>
              </a:ext>
            </a:extLst>
          </p:cNvPr>
          <p:cNvSpPr txBox="1">
            <a:spLocks/>
          </p:cNvSpPr>
          <p:nvPr/>
        </p:nvSpPr>
        <p:spPr>
          <a:xfrm>
            <a:off x="1179716" y="12804"/>
            <a:ext cx="10515600" cy="1453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Всероссийской переписи населения в период с 15 октября по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2021 года</a:t>
            </a:r>
          </a:p>
        </p:txBody>
      </p:sp>
      <p:pic>
        <p:nvPicPr>
          <p:cNvPr id="2050" name="Picture 2" descr="ВПН 2020 | Официальный сайт | Всероссийская перепись населения 2021">
            <a:extLst>
              <a:ext uri="{FF2B5EF4-FFF2-40B4-BE49-F238E27FC236}">
                <a16:creationId xmlns:a16="http://schemas.microsoft.com/office/drawing/2014/main" xmlns="" id="{4C7D467C-C383-4EDF-9DDB-BE31EAA71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122" y="2350984"/>
            <a:ext cx="4894037" cy="367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Дом">
            <a:extLst>
              <a:ext uri="{FF2B5EF4-FFF2-40B4-BE49-F238E27FC236}">
                <a16:creationId xmlns:a16="http://schemas.microsoft.com/office/drawing/2014/main" xmlns="" id="{F469F275-4AE0-43B7-AE70-4463680F27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2902" y="4525991"/>
            <a:ext cx="914400" cy="914400"/>
          </a:xfrm>
          <a:prstGeom prst="rect">
            <a:avLst/>
          </a:prstGeom>
        </p:spPr>
      </p:pic>
      <p:pic>
        <p:nvPicPr>
          <p:cNvPr id="10" name="Рисунок 9" descr="Пользователи">
            <a:extLst>
              <a:ext uri="{FF2B5EF4-FFF2-40B4-BE49-F238E27FC236}">
                <a16:creationId xmlns:a16="http://schemas.microsoft.com/office/drawing/2014/main" xmlns="" id="{3CBC1C50-8BB2-406F-A83C-F733BE30D2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2902" y="2767505"/>
            <a:ext cx="914400" cy="9144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8B303083-6E32-472A-935C-093419678B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392052"/>
              </p:ext>
            </p:extLst>
          </p:nvPr>
        </p:nvGraphicFramePr>
        <p:xfrm>
          <a:off x="1593785" y="2350984"/>
          <a:ext cx="5341854" cy="367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EDF544E-DAB9-4356-B232-D782FB37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413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CE5C5BF-A918-4142-BC03-5C6CBE3A446D}"/>
              </a:ext>
            </a:extLst>
          </p:cNvPr>
          <p:cNvSpPr txBox="1">
            <a:spLocks/>
          </p:cNvSpPr>
          <p:nvPr/>
        </p:nvSpPr>
        <p:spPr>
          <a:xfrm>
            <a:off x="1136584" y="0"/>
            <a:ext cx="10515600" cy="1453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Советом депутатов муниципального округа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Некрасовка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867F7D-491D-49CC-A249-CA568224E8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2" y="1627508"/>
            <a:ext cx="6072997" cy="4554748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2E620C33-13A7-4021-B512-D25CB01374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972052"/>
              </p:ext>
            </p:extLst>
          </p:nvPr>
        </p:nvGraphicFramePr>
        <p:xfrm>
          <a:off x="5762625" y="1207699"/>
          <a:ext cx="6838950" cy="5148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8E5F2C4-2D5B-430F-AD97-8E37D2C7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7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FDE732-4723-4F18-89FD-E2ADD494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110" y="3744"/>
            <a:ext cx="10515600" cy="1209914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 района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62C429C5-8E92-433E-8151-29235ED5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7482" y="1544701"/>
            <a:ext cx="4968194" cy="491324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5 образовательных комплексов, состоящих из 9 школ и 16 дошкольных образовательных учреждений;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5 объектов здравоохранения: 2 поликлиники с детским и взрослым отделениями, 1 реабилитационный центр, 1 хоспис, 1 подстанция скорой помощи;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 3 объекта культуры: 2 библиотеки, 1 дом культуры;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3</a:t>
            </a:r>
            <a:r>
              <a:rPr lang="ru-RU" sz="2000" dirty="0">
                <a:solidFill>
                  <a:prstClr val="black"/>
                </a:solidFill>
              </a:rPr>
              <a:t> объекта социальной защиты населения: 1 центр социального обслуживания, 1 центр помощи семье и детям,</a:t>
            </a:r>
            <a:r>
              <a:rPr lang="en-US" sz="2000" dirty="0">
                <a:solidFill>
                  <a:prstClr val="black"/>
                </a:solidFill>
              </a:rPr>
              <a:t> 1 </a:t>
            </a:r>
            <a:r>
              <a:rPr lang="ru-RU" sz="2000" dirty="0">
                <a:solidFill>
                  <a:prstClr val="black"/>
                </a:solidFill>
              </a:rPr>
              <a:t>отдел опеки и попечительства;</a:t>
            </a:r>
            <a:endParaRPr lang="ru-RU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2 храма;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Объект 6" descr="Академическая шапочка">
            <a:extLst>
              <a:ext uri="{FF2B5EF4-FFF2-40B4-BE49-F238E27FC236}">
                <a16:creationId xmlns:a16="http://schemas.microsoft.com/office/drawing/2014/main" xmlns="" id="{BDDB0C55-6CB8-4869-B3A2-361C443704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5542" y="1496696"/>
            <a:ext cx="720000" cy="720000"/>
          </a:xfrm>
        </p:spPr>
      </p:pic>
      <p:pic>
        <p:nvPicPr>
          <p:cNvPr id="11" name="Рисунок 10" descr="Палитра">
            <a:extLst>
              <a:ext uri="{FF2B5EF4-FFF2-40B4-BE49-F238E27FC236}">
                <a16:creationId xmlns:a16="http://schemas.microsoft.com/office/drawing/2014/main" xmlns="" id="{6232767A-6ED4-491C-80EB-884184BB91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32343" y="4254145"/>
            <a:ext cx="720000" cy="720000"/>
          </a:xfrm>
          <a:prstGeom prst="rect">
            <a:avLst/>
          </a:prstGeom>
        </p:spPr>
      </p:pic>
      <p:pic>
        <p:nvPicPr>
          <p:cNvPr id="13" name="Рисунок 12" descr="Женщина с коляской">
            <a:extLst>
              <a:ext uri="{FF2B5EF4-FFF2-40B4-BE49-F238E27FC236}">
                <a16:creationId xmlns:a16="http://schemas.microsoft.com/office/drawing/2014/main" xmlns="" id="{157DA87E-59EB-45E0-BB59-DEDC7A459D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8869" y="4590513"/>
            <a:ext cx="720000" cy="720000"/>
          </a:xfrm>
          <a:prstGeom prst="rect">
            <a:avLst/>
          </a:prstGeom>
        </p:spPr>
      </p:pic>
      <p:sp>
        <p:nvSpPr>
          <p:cNvPr id="15" name="Текст 13">
            <a:extLst>
              <a:ext uri="{FF2B5EF4-FFF2-40B4-BE49-F238E27FC236}">
                <a16:creationId xmlns:a16="http://schemas.microsoft.com/office/drawing/2014/main" xmlns="" id="{1499CC07-47C4-4BE5-8920-26C1E5ADC142}"/>
              </a:ext>
            </a:extLst>
          </p:cNvPr>
          <p:cNvSpPr txBox="1">
            <a:spLocks/>
          </p:cNvSpPr>
          <p:nvPr/>
        </p:nvSpPr>
        <p:spPr>
          <a:xfrm>
            <a:off x="6877050" y="1758950"/>
            <a:ext cx="4657725" cy="4330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Ракетка и шарик для настольного тенниса">
            <a:extLst>
              <a:ext uri="{FF2B5EF4-FFF2-40B4-BE49-F238E27FC236}">
                <a16:creationId xmlns:a16="http://schemas.microsoft.com/office/drawing/2014/main" xmlns="" id="{93C19991-C26F-4CC5-9304-DB199685C5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976512" y="1664428"/>
            <a:ext cx="720000" cy="720000"/>
          </a:xfrm>
          <a:prstGeom prst="rect">
            <a:avLst/>
          </a:prstGeom>
        </p:spPr>
      </p:pic>
      <p:sp>
        <p:nvSpPr>
          <p:cNvPr id="18" name="Текст 13">
            <a:extLst>
              <a:ext uri="{FF2B5EF4-FFF2-40B4-BE49-F238E27FC236}">
                <a16:creationId xmlns:a16="http://schemas.microsoft.com/office/drawing/2014/main" xmlns="" id="{F2814449-55C7-45BD-B56D-1EDA838DA6D0}"/>
              </a:ext>
            </a:extLst>
          </p:cNvPr>
          <p:cNvSpPr txBox="1">
            <a:spLocks/>
          </p:cNvSpPr>
          <p:nvPr/>
        </p:nvSpPr>
        <p:spPr>
          <a:xfrm>
            <a:off x="6707349" y="1544701"/>
            <a:ext cx="4657725" cy="49894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6 спортивных объектов: 1 бассейн, 1 спортивный зал, 1 открытый стадион, 1 закрытый стадион, 1 ФОК, 1 спортивный комплекс «Олимпиец»;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Пожарно-спасательный отряд № 209 им. полковника А.А. Жебелева;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Отдел МВД России по району </a:t>
            </a:r>
            <a:r>
              <a:rPr lang="ru-RU" sz="2200" dirty="0" err="1">
                <a:solidFill>
                  <a:schemeClr val="tx1"/>
                </a:solidFill>
              </a:rPr>
              <a:t>Некрасовка</a:t>
            </a:r>
            <a:r>
              <a:rPr lang="ru-RU" sz="2200" dirty="0">
                <a:solidFill>
                  <a:schemeClr val="tx1"/>
                </a:solidFill>
              </a:rPr>
              <a:t> города Москвы;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ГБУ «Юго-Восток»;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 Станция метро «</a:t>
            </a:r>
            <a:r>
              <a:rPr lang="ru-RU" sz="2200" dirty="0" err="1">
                <a:solidFill>
                  <a:schemeClr val="tx1"/>
                </a:solidFill>
              </a:rPr>
              <a:t>Некрасовка</a:t>
            </a:r>
            <a:r>
              <a:rPr lang="ru-RU" sz="2200" dirty="0">
                <a:solidFill>
                  <a:schemeClr val="tx1"/>
                </a:solidFill>
              </a:rPr>
              <a:t>;</a:t>
            </a:r>
            <a:r>
              <a:rPr lang="ru-RU" sz="2200" dirty="0">
                <a:solidFill>
                  <a:prstClr val="black"/>
                </a:solidFill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</a:rPr>
              <a:t>Многофункциональный центр «Мои документы».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" name="Рисунок 19" descr="Пилот">
            <a:extLst>
              <a:ext uri="{FF2B5EF4-FFF2-40B4-BE49-F238E27FC236}">
                <a16:creationId xmlns:a16="http://schemas.microsoft.com/office/drawing/2014/main" xmlns="" id="{A2032420-C102-4CB8-B96C-2E41854D6C6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027055" y="3563102"/>
            <a:ext cx="720000" cy="720000"/>
          </a:xfrm>
          <a:prstGeom prst="rect">
            <a:avLst/>
          </a:prstGeom>
        </p:spPr>
      </p:pic>
      <p:pic>
        <p:nvPicPr>
          <p:cNvPr id="22" name="Рисунок 21" descr="Школа">
            <a:extLst>
              <a:ext uri="{FF2B5EF4-FFF2-40B4-BE49-F238E27FC236}">
                <a16:creationId xmlns:a16="http://schemas.microsoft.com/office/drawing/2014/main" xmlns="" id="{A9C594F2-1051-437A-A0C2-844D69157FD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027055" y="5636231"/>
            <a:ext cx="720000" cy="720000"/>
          </a:xfrm>
          <a:prstGeom prst="rect">
            <a:avLst/>
          </a:prstGeom>
        </p:spPr>
      </p:pic>
      <p:pic>
        <p:nvPicPr>
          <p:cNvPr id="24" name="Рисунок 23" descr="Скорая помощь">
            <a:extLst>
              <a:ext uri="{FF2B5EF4-FFF2-40B4-BE49-F238E27FC236}">
                <a16:creationId xmlns:a16="http://schemas.microsoft.com/office/drawing/2014/main" xmlns="" id="{4015EB25-B317-48B5-8686-61A1B050E1E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35542" y="2497337"/>
            <a:ext cx="720000" cy="720000"/>
          </a:xfrm>
          <a:prstGeom prst="rect">
            <a:avLst/>
          </a:prstGeom>
        </p:spPr>
      </p:pic>
      <p:pic>
        <p:nvPicPr>
          <p:cNvPr id="26" name="Рисунок 25" descr="Поезд">
            <a:extLst>
              <a:ext uri="{FF2B5EF4-FFF2-40B4-BE49-F238E27FC236}">
                <a16:creationId xmlns:a16="http://schemas.microsoft.com/office/drawing/2014/main" xmlns="" id="{695227B0-0A39-42A3-B9A1-394CEE40FE8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089650" y="4993710"/>
            <a:ext cx="642521" cy="6425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25D9B8D-BBCF-4792-AFB0-DDC04AAA8C5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35" y="5453923"/>
            <a:ext cx="720000" cy="720000"/>
          </a:xfrm>
          <a:prstGeom prst="rect">
            <a:avLst/>
          </a:prstGeom>
        </p:spPr>
      </p:pic>
      <p:pic>
        <p:nvPicPr>
          <p:cNvPr id="34" name="Рисунок 33" descr="Сирена">
            <a:extLst>
              <a:ext uri="{FF2B5EF4-FFF2-40B4-BE49-F238E27FC236}">
                <a16:creationId xmlns:a16="http://schemas.microsoft.com/office/drawing/2014/main" xmlns="" id="{7F61DDD8-CCE1-46BE-9BBC-98EA12E636E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6032026" y="2686514"/>
            <a:ext cx="720000" cy="720000"/>
          </a:xfrm>
          <a:prstGeom prst="rect">
            <a:avLst/>
          </a:prstGeom>
        </p:spPr>
      </p:pic>
      <p:pic>
        <p:nvPicPr>
          <p:cNvPr id="36" name="Рисунок 35" descr="Книги">
            <a:extLst>
              <a:ext uri="{FF2B5EF4-FFF2-40B4-BE49-F238E27FC236}">
                <a16:creationId xmlns:a16="http://schemas.microsoft.com/office/drawing/2014/main" xmlns="" id="{C5F26A19-5D11-420B-87C0-BFDBE98748B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235542" y="3695841"/>
            <a:ext cx="720000" cy="720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85FE4E7-0BB0-4861-9588-170770F8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66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3E1860-C199-4FEE-A4AB-85BE4D2B5E2E}"/>
              </a:ext>
            </a:extLst>
          </p:cNvPr>
          <p:cNvSpPr txBox="1">
            <a:spLocks/>
          </p:cNvSpPr>
          <p:nvPr/>
        </p:nvSpPr>
        <p:spPr>
          <a:xfrm>
            <a:off x="451450" y="0"/>
            <a:ext cx="11200734" cy="1453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общественных пунктов охраны порядка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FA60A70F-1B27-4118-BDA9-D71CB6BEB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2512023"/>
              </p:ext>
            </p:extLst>
          </p:nvPr>
        </p:nvGraphicFramePr>
        <p:xfrm>
          <a:off x="539817" y="1052423"/>
          <a:ext cx="7077600" cy="5805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5AB1C8-EC98-4FA5-8D20-8A2E2DFB35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784" y="1366073"/>
            <a:ext cx="4429800" cy="44298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8487E76-27D4-4885-88DF-F0525BE2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174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Схема 38">
            <a:extLst>
              <a:ext uri="{FF2B5EF4-FFF2-40B4-BE49-F238E27FC236}">
                <a16:creationId xmlns:a16="http://schemas.microsoft.com/office/drawing/2014/main" xmlns="" id="{8D9981E0-E16D-4015-B800-465E83F917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6997812"/>
              </p:ext>
            </p:extLst>
          </p:nvPr>
        </p:nvGraphicFramePr>
        <p:xfrm>
          <a:off x="4663241" y="142876"/>
          <a:ext cx="7077309" cy="6578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BF465668-7DFF-48B3-94C3-D9933B7D4B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75" y="1052423"/>
            <a:ext cx="4431600" cy="4431600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FE2E9D89-725E-4ABC-8EE5-D7B2ACF583B6}"/>
              </a:ext>
            </a:extLst>
          </p:cNvPr>
          <p:cNvGrpSpPr/>
          <p:nvPr/>
        </p:nvGrpSpPr>
        <p:grpSpPr>
          <a:xfrm>
            <a:off x="143275" y="5637291"/>
            <a:ext cx="629408" cy="899155"/>
            <a:chOff x="1" y="3269400"/>
            <a:chExt cx="629408" cy="899155"/>
          </a:xfrm>
        </p:grpSpPr>
        <p:sp>
          <p:nvSpPr>
            <p:cNvPr id="47" name="Стрелка: шеврон 46">
              <a:extLst>
                <a:ext uri="{FF2B5EF4-FFF2-40B4-BE49-F238E27FC236}">
                  <a16:creationId xmlns:a16="http://schemas.microsoft.com/office/drawing/2014/main" xmlns="" id="{C908C0A0-8CD3-4F55-B8C3-5DCE030A6F3E}"/>
                </a:ext>
              </a:extLst>
            </p:cNvPr>
            <p:cNvSpPr/>
            <p:nvPr/>
          </p:nvSpPr>
          <p:spPr>
            <a:xfrm rot="5400000">
              <a:off x="-134873" y="3404274"/>
              <a:ext cx="899155" cy="629408"/>
            </a:xfrm>
            <a:prstGeom prst="donut">
              <a:avLst/>
            </a:prstGeom>
          </p:spPr>
          <p:style>
            <a:lnRef idx="1">
              <a:schemeClr val="accent5">
                <a:alpha val="90000"/>
                <a:hueOff val="0"/>
                <a:satOff val="0"/>
                <a:lumOff val="0"/>
                <a:alphaOff val="-26667"/>
              </a:schemeClr>
            </a:lnRef>
            <a:fillRef idx="2">
              <a:schemeClr val="accent5">
                <a:alpha val="90000"/>
                <a:hueOff val="0"/>
                <a:satOff val="0"/>
                <a:lumOff val="0"/>
                <a:alphaOff val="-26667"/>
              </a:schemeClr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dk1"/>
            </a:fontRef>
          </p:style>
        </p:sp>
        <p:sp>
          <p:nvSpPr>
            <p:cNvPr id="48" name="Стрелка: шеврон 4">
              <a:extLst>
                <a:ext uri="{FF2B5EF4-FFF2-40B4-BE49-F238E27FC236}">
                  <a16:creationId xmlns:a16="http://schemas.microsoft.com/office/drawing/2014/main" xmlns="" id="{B2F282A5-2076-4687-BA2F-32E020AA3427}"/>
                </a:ext>
              </a:extLst>
            </p:cNvPr>
            <p:cNvSpPr txBox="1"/>
            <p:nvPr/>
          </p:nvSpPr>
          <p:spPr>
            <a:xfrm>
              <a:off x="1" y="3584104"/>
              <a:ext cx="629408" cy="269747"/>
            </a:xfrm>
            <a:prstGeom prst="donu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/>
                <a:t>3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614FA668-4447-4CCA-9A2B-F15BE1C556D5}"/>
              </a:ext>
            </a:extLst>
          </p:cNvPr>
          <p:cNvGrpSpPr/>
          <p:nvPr/>
        </p:nvGrpSpPr>
        <p:grpSpPr>
          <a:xfrm>
            <a:off x="772683" y="5665485"/>
            <a:ext cx="3802192" cy="584451"/>
            <a:chOff x="629409" y="3297594"/>
            <a:chExt cx="6447900" cy="584451"/>
          </a:xfrm>
        </p:grpSpPr>
        <p:sp>
          <p:nvSpPr>
            <p:cNvPr id="45" name="Прямоугольник: скругленные верхние углы 44">
              <a:extLst>
                <a:ext uri="{FF2B5EF4-FFF2-40B4-BE49-F238E27FC236}">
                  <a16:creationId xmlns:a16="http://schemas.microsoft.com/office/drawing/2014/main" xmlns="" id="{D72681FA-DC8C-4119-836C-C89C9A55E9B1}"/>
                </a:ext>
              </a:extLst>
            </p:cNvPr>
            <p:cNvSpPr/>
            <p:nvPr/>
          </p:nvSpPr>
          <p:spPr>
            <a:xfrm rot="5400000">
              <a:off x="3561133" y="365870"/>
              <a:ext cx="584451" cy="6447900"/>
            </a:xfrm>
            <a:prstGeom prst="round2SameRect">
              <a:avLst/>
            </a:prstGeom>
            <a:solidFill>
              <a:srgbClr val="5B9BD5">
                <a:lumMod val="20000"/>
                <a:lumOff val="80000"/>
                <a:alpha val="90000"/>
              </a:srgbClr>
            </a:solidFill>
            <a:ln w="6350" cap="flat" cmpd="sng" algn="ctr">
              <a:solidFill>
                <a:srgbClr val="5B9BD5">
                  <a:alpha val="90000"/>
                  <a:hueOff val="0"/>
                  <a:satOff val="0"/>
                  <a:lumOff val="0"/>
                  <a:alphaOff val="-13333"/>
                </a:srgbClr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Прямоугольник: скругленные верхние углы 6">
              <a:extLst>
                <a:ext uri="{FF2B5EF4-FFF2-40B4-BE49-F238E27FC236}">
                  <a16:creationId xmlns:a16="http://schemas.microsoft.com/office/drawing/2014/main" xmlns="" id="{A2EDB40D-42D6-4F9D-A072-5D1207D15F0B}"/>
                </a:ext>
              </a:extLst>
            </p:cNvPr>
            <p:cNvSpPr txBox="1"/>
            <p:nvPr/>
          </p:nvSpPr>
          <p:spPr>
            <a:xfrm>
              <a:off x="629409" y="3326126"/>
              <a:ext cx="6419369" cy="527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0" lvl="1" indent="9525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ru-RU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помещения выделено для размещения ОПОП.</a:t>
              </a:r>
              <a:endParaRPr lang="ru-RU" sz="1600" b="0" kern="1200" dirty="0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B4A1B37-B8AB-4300-96DB-CF4958225477}"/>
              </a:ext>
            </a:extLst>
          </p:cNvPr>
          <p:cNvSpPr/>
          <p:nvPr/>
        </p:nvSpPr>
        <p:spPr>
          <a:xfrm>
            <a:off x="93024" y="64378"/>
            <a:ext cx="44818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Организация деятельности общественных пунктов охраны порядка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40F54D8-8292-4D10-B6D0-9C50E278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56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A55A6B-AC5B-408D-9090-42A45EACA78F}"/>
              </a:ext>
            </a:extLst>
          </p:cNvPr>
          <p:cNvSpPr txBox="1">
            <a:spLocks/>
          </p:cNvSpPr>
          <p:nvPr/>
        </p:nvSpPr>
        <p:spPr>
          <a:xfrm>
            <a:off x="384775" y="1"/>
            <a:ext cx="11200734" cy="7334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народной дружины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9C3E82F4-EE33-4238-ACBF-4C32D06777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540383"/>
              </p:ext>
            </p:extLst>
          </p:nvPr>
        </p:nvGraphicFramePr>
        <p:xfrm>
          <a:off x="384775" y="-1333500"/>
          <a:ext cx="23606192" cy="1418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352EDE1-E728-40F8-A094-6D733185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459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152F830-D853-4C36-B294-8C7A1227C4DC}"/>
              </a:ext>
            </a:extLst>
          </p:cNvPr>
          <p:cNvSpPr/>
          <p:nvPr/>
        </p:nvSpPr>
        <p:spPr>
          <a:xfrm>
            <a:off x="1281113" y="2731194"/>
            <a:ext cx="9424988" cy="1395612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CB8513-29CC-484C-A3B1-5B552812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2766218"/>
            <a:ext cx="8410576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Взаимодействие с населением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8672BEA-F1D7-4B8D-9FEA-B361463D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75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077915C-CB74-481A-9D0B-6204C47B22B6}"/>
              </a:ext>
            </a:extLst>
          </p:cNvPr>
          <p:cNvSpPr txBox="1">
            <a:spLocks/>
          </p:cNvSpPr>
          <p:nvPr/>
        </p:nvSpPr>
        <p:spPr>
          <a:xfrm>
            <a:off x="451450" y="0"/>
            <a:ext cx="11200734" cy="1453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работы с общественными советниками главы управы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F90332BD-D21C-40CC-A93F-B7E0129C1C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8068399"/>
              </p:ext>
            </p:extLst>
          </p:nvPr>
        </p:nvGraphicFramePr>
        <p:xfrm>
          <a:off x="180976" y="1038226"/>
          <a:ext cx="5362574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1B2A1A-F5B1-4ABC-8213-D63D0E3219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7" y="1038226"/>
            <a:ext cx="4248147" cy="3186110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2128702A-2DDD-4CC3-B9B1-917627FC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B96BBF-D414-4BA2-99D8-4581EDB177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3535365"/>
            <a:ext cx="4248147" cy="31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50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86FB8656-8634-40D1-8123-7DE3E28F6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129790"/>
              </p:ext>
            </p:extLst>
          </p:nvPr>
        </p:nvGraphicFramePr>
        <p:xfrm>
          <a:off x="5787214" y="136526"/>
          <a:ext cx="6242862" cy="6219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07A357-D75E-4C43-9F68-7A3267FCEF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1375172"/>
            <a:ext cx="5476875" cy="410765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EF2AF22-6A90-4038-8D48-91C5B41D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18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45A9809-DE9C-4601-BBC9-3410B30F41E3}"/>
              </a:ext>
            </a:extLst>
          </p:cNvPr>
          <p:cNvSpPr txBox="1">
            <a:spLocks/>
          </p:cNvSpPr>
          <p:nvPr/>
        </p:nvSpPr>
        <p:spPr>
          <a:xfrm>
            <a:off x="451450" y="77637"/>
            <a:ext cx="11200734" cy="1216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проведения публичных слушаний и общественных обсуждений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399C4C02-07EE-4AD5-822B-1662580759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0250576"/>
              </p:ext>
            </p:extLst>
          </p:nvPr>
        </p:nvGraphicFramePr>
        <p:xfrm>
          <a:off x="211347" y="1218302"/>
          <a:ext cx="8008728" cy="5562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Активный Гражданин (@citizenmoscow) / Twitter">
            <a:extLst>
              <a:ext uri="{FF2B5EF4-FFF2-40B4-BE49-F238E27FC236}">
                <a16:creationId xmlns:a16="http://schemas.microsoft.com/office/drawing/2014/main" xmlns="" id="{AD41652A-0073-4139-9155-422FDB0A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152" y="1885949"/>
            <a:ext cx="3744223" cy="374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0AFDD6A-CE47-43A0-91DD-61ABC2C6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902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FA09F4B-814A-4404-85BB-F882A5BCF1DD}"/>
              </a:ext>
            </a:extLst>
          </p:cNvPr>
          <p:cNvSpPr txBox="1">
            <a:spLocks/>
          </p:cNvSpPr>
          <p:nvPr/>
        </p:nvSpPr>
        <p:spPr>
          <a:xfrm>
            <a:off x="451450" y="77637"/>
            <a:ext cx="11200734" cy="1216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информирования населения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1D92F0E0-3FF9-4DB6-BCA6-B5E7D8FA5C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7135865"/>
              </p:ext>
            </p:extLst>
          </p:nvPr>
        </p:nvGraphicFramePr>
        <p:xfrm>
          <a:off x="198408" y="719667"/>
          <a:ext cx="8557403" cy="5051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6C0D85-AFD3-4815-9C7B-7E92A4F0A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68" y="5961098"/>
            <a:ext cx="2576422" cy="8192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5B3AFD-9806-4726-B0EF-24A66A3AE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674" y="5961099"/>
            <a:ext cx="7116168" cy="819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84015F-F02E-4A49-AB35-50ADCA4007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978" y="719667"/>
            <a:ext cx="3055614" cy="454234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E4AA35A-CB02-4062-8763-D8F036CD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126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DEFFF09-3AB6-4333-9C91-C0B5639CDC4C}"/>
              </a:ext>
            </a:extLst>
          </p:cNvPr>
          <p:cNvSpPr txBox="1">
            <a:spLocks/>
          </p:cNvSpPr>
          <p:nvPr/>
        </p:nvSpPr>
        <p:spPr>
          <a:xfrm>
            <a:off x="66805" y="171451"/>
            <a:ext cx="12058390" cy="1019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приема и работа с обращениями граждан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D87E2BF5-6FC7-41D8-AD85-5E97A7C99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611847"/>
              </p:ext>
            </p:extLst>
          </p:nvPr>
        </p:nvGraphicFramePr>
        <p:xfrm>
          <a:off x="66805" y="1190625"/>
          <a:ext cx="4638546" cy="539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0B0BBFA8-0CB8-49EA-B35D-023351286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4217504"/>
              </p:ext>
            </p:extLst>
          </p:nvPr>
        </p:nvGraphicFramePr>
        <p:xfrm>
          <a:off x="5000625" y="776378"/>
          <a:ext cx="7036203" cy="565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44CBD69-936B-45A4-B0F4-B3E250862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860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152F830-D853-4C36-B294-8C7A1227C4DC}"/>
              </a:ext>
            </a:extLst>
          </p:cNvPr>
          <p:cNvSpPr/>
          <p:nvPr/>
        </p:nvSpPr>
        <p:spPr>
          <a:xfrm>
            <a:off x="1269206" y="2641947"/>
            <a:ext cx="9653587" cy="1574106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CB8513-29CC-484C-A3B1-5B552812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2766218"/>
            <a:ext cx="8410576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Строительство, имущественно-земельные отношения, транспорт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BCE0A7C-C676-4C03-94EB-ADB0F847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5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BC188FE4-ED5F-41CA-883D-6B4374601A9B}"/>
              </a:ext>
            </a:extLst>
          </p:cNvPr>
          <p:cNvSpPr/>
          <p:nvPr/>
        </p:nvSpPr>
        <p:spPr>
          <a:xfrm>
            <a:off x="2405332" y="2606705"/>
            <a:ext cx="8629530" cy="1379687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0E82C7-9E0B-4B1E-BC4E-5BB50D27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2735832"/>
            <a:ext cx="9862988" cy="1121434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сфера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021C7BF-89D2-41ED-8CE2-9EDF607A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54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D4A71EB-E731-4E74-8BB1-3D9D7909E234}"/>
              </a:ext>
            </a:extLst>
          </p:cNvPr>
          <p:cNvSpPr txBox="1">
            <a:spLocks/>
          </p:cNvSpPr>
          <p:nvPr/>
        </p:nvSpPr>
        <p:spPr>
          <a:xfrm>
            <a:off x="-69011" y="171451"/>
            <a:ext cx="12194206" cy="1450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объектов жилого и нежилого назначения, линейных объектов</a:t>
            </a:r>
          </a:p>
          <a:p>
            <a:pPr algn="ctr"/>
            <a:r>
              <a:rPr lang="ru-RU" sz="2400" b="1" dirty="0"/>
              <a:t>В 2021 году построено и введено в эксплуатацию: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A2D12744-C81E-4D89-8192-BB5CAE903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678200"/>
              </p:ext>
            </p:extLst>
          </p:nvPr>
        </p:nvGraphicFramePr>
        <p:xfrm>
          <a:off x="838200" y="1621766"/>
          <a:ext cx="10039350" cy="5099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3AAAF08-CF05-4501-9A64-6163DF8E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742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E52EEF3-86E1-4308-AAB6-2A09522C81B6}"/>
              </a:ext>
            </a:extLst>
          </p:cNvPr>
          <p:cNvSpPr txBox="1">
            <a:spLocks/>
          </p:cNvSpPr>
          <p:nvPr/>
        </p:nvSpPr>
        <p:spPr>
          <a:xfrm>
            <a:off x="66805" y="171452"/>
            <a:ext cx="12058390" cy="866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/>
              <a:t>В 2021 году также начато и продолжается строительство: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2C0B1068-A0EB-4C12-8A3B-5E3380F4D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671443"/>
              </p:ext>
            </p:extLst>
          </p:nvPr>
        </p:nvGraphicFramePr>
        <p:xfrm>
          <a:off x="390524" y="672863"/>
          <a:ext cx="10458451" cy="4321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41059E89-E767-4FF0-AEAD-5D86DC60E5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170796"/>
              </p:ext>
            </p:extLst>
          </p:nvPr>
        </p:nvGraphicFramePr>
        <p:xfrm>
          <a:off x="457200" y="5063706"/>
          <a:ext cx="10391775" cy="1794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3BD8BA4-1286-46B2-A5E6-7A970F325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07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0BC0812-E7FF-4AAC-82E1-B287F49D3C1C}"/>
              </a:ext>
            </a:extLst>
          </p:cNvPr>
          <p:cNvSpPr txBox="1">
            <a:spLocks/>
          </p:cNvSpPr>
          <p:nvPr/>
        </p:nvSpPr>
        <p:spPr>
          <a:xfrm>
            <a:off x="66805" y="0"/>
            <a:ext cx="12058390" cy="1038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/>
              <a:t>Начато и продолжается строительство: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6E2FA368-81FC-4226-B4BF-8129CCC52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922440"/>
              </p:ext>
            </p:extLst>
          </p:nvPr>
        </p:nvGraphicFramePr>
        <p:xfrm>
          <a:off x="438150" y="419100"/>
          <a:ext cx="10572750" cy="630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69BC897-1F95-49ED-B75B-8E81FB42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724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A2E93D-95A7-43C8-BE86-4C1513F1D23B}"/>
              </a:ext>
            </a:extLst>
          </p:cNvPr>
          <p:cNvSpPr txBox="1">
            <a:spLocks/>
          </p:cNvSpPr>
          <p:nvPr/>
        </p:nvSpPr>
        <p:spPr>
          <a:xfrm>
            <a:off x="451450" y="77637"/>
            <a:ext cx="11200734" cy="1216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мероприятий в рамках программы «Мой район»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73FF0D4-1E24-4809-A14A-072104B1DF81}"/>
              </a:ext>
            </a:extLst>
          </p:cNvPr>
          <p:cNvSpPr txBox="1">
            <a:spLocks/>
          </p:cNvSpPr>
          <p:nvPr/>
        </p:nvSpPr>
        <p:spPr>
          <a:xfrm>
            <a:off x="539816" y="1152527"/>
            <a:ext cx="11112369" cy="866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/>
              <a:t>В 2021 году продолжилось благоустройство территорий, прилегающих к станции метро </a:t>
            </a:r>
            <a:r>
              <a:rPr lang="ru-RU" sz="2400" b="1" dirty="0" err="1"/>
              <a:t>Некрасовка</a:t>
            </a:r>
            <a:r>
              <a:rPr lang="ru-RU" sz="2400" b="1" dirty="0"/>
              <a:t>: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86A4C38C-3BB7-4061-A242-350A17226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45356"/>
              </p:ext>
            </p:extLst>
          </p:nvPr>
        </p:nvGraphicFramePr>
        <p:xfrm>
          <a:off x="276226" y="1857376"/>
          <a:ext cx="10763249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68DB72D-9CE6-47F1-8DE1-76A225D1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19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812911D-697A-436B-BE29-C91B733F3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4609987"/>
              </p:ext>
            </p:extLst>
          </p:nvPr>
        </p:nvGraphicFramePr>
        <p:xfrm>
          <a:off x="342899" y="1"/>
          <a:ext cx="11668125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DE0C10A-A7F0-41F1-A45E-66456E20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47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FA07BBB-217F-4747-8527-A4ACF03B75B5}"/>
              </a:ext>
            </a:extLst>
          </p:cNvPr>
          <p:cNvSpPr txBox="1">
            <a:spLocks/>
          </p:cNvSpPr>
          <p:nvPr/>
        </p:nvSpPr>
        <p:spPr>
          <a:xfrm>
            <a:off x="451450" y="77637"/>
            <a:ext cx="11200734" cy="1216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Выявление и пресечение незаконного (нецелевого) использования земельных участков</a:t>
            </a:r>
          </a:p>
        </p:txBody>
      </p:sp>
      <p:graphicFrame>
        <p:nvGraphicFramePr>
          <p:cNvPr id="65" name="Схема 64">
            <a:extLst>
              <a:ext uri="{FF2B5EF4-FFF2-40B4-BE49-F238E27FC236}">
                <a16:creationId xmlns:a16="http://schemas.microsoft.com/office/drawing/2014/main" xmlns="" id="{EDC4F93D-BECC-4116-97B1-47A94A5837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834022"/>
              </p:ext>
            </p:extLst>
          </p:nvPr>
        </p:nvGraphicFramePr>
        <p:xfrm>
          <a:off x="990600" y="1293963"/>
          <a:ext cx="10544175" cy="4954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DAAE08D-8553-45CE-BACC-CB7D9267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395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490EBCD-A991-49CC-8F33-55DDD5967B40}"/>
              </a:ext>
            </a:extLst>
          </p:cNvPr>
          <p:cNvSpPr txBox="1">
            <a:spLocks/>
          </p:cNvSpPr>
          <p:nvPr/>
        </p:nvSpPr>
        <p:spPr>
          <a:xfrm>
            <a:off x="451450" y="77637"/>
            <a:ext cx="11200734" cy="1216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 и дорожно-транспортная инфраструктура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DAFCBA-92E0-44AE-90EA-3A3D2ECF75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134" y="1595103"/>
            <a:ext cx="6191941" cy="471792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E999FD5-6500-43A4-9159-99DFDF7D00A8}"/>
              </a:ext>
            </a:extLst>
          </p:cNvPr>
          <p:cNvSpPr/>
          <p:nvPr/>
        </p:nvSpPr>
        <p:spPr>
          <a:xfrm>
            <a:off x="5838134" y="6356350"/>
            <a:ext cx="3587649" cy="369332"/>
          </a:xfrm>
          <a:prstGeom prst="rect">
            <a:avLst/>
          </a:prstGeom>
          <a:solidFill>
            <a:srgbClr val="5B9BD5">
              <a:lumMod val="20000"/>
              <a:lumOff val="80000"/>
              <a:alpha val="90000"/>
            </a:srgbClr>
          </a:solidFill>
          <a:ln w="6350" cap="flat" cmpd="sng" algn="ctr">
            <a:solidFill>
              <a:srgbClr val="5B9BD5">
                <a:alpha val="90000"/>
                <a:hueOff val="0"/>
                <a:satOff val="0"/>
                <a:lumOff val="0"/>
                <a:alphaOff val="-13333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2240" tIns="12700" rIns="12700" bIns="12700" numCol="1" spcCol="1270" anchor="ctr" anchorCtr="0">
            <a:noAutofit/>
          </a:bodyPr>
          <a:lstStyle/>
          <a:p>
            <a:r>
              <a:rPr lang="ru-RU" dirty="0"/>
              <a:t>Схема продления маршрута №855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0AAD4081-2706-4466-8601-1689EF20A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77835"/>
              </p:ext>
            </p:extLst>
          </p:nvPr>
        </p:nvGraphicFramePr>
        <p:xfrm>
          <a:off x="1" y="1104900"/>
          <a:ext cx="5838134" cy="584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4BFC20E-A9AA-4D27-BFC1-95267B17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522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DD888792-E39C-40BB-A2E7-0CAA1437F4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7253776"/>
              </p:ext>
            </p:extLst>
          </p:nvPr>
        </p:nvGraphicFramePr>
        <p:xfrm>
          <a:off x="439948" y="514349"/>
          <a:ext cx="11568022" cy="5762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1CCB163-F0AC-44BB-97DB-4B0BE70B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362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A87F198-53F3-40B7-95C9-9A2A5A75109A}"/>
              </a:ext>
            </a:extLst>
          </p:cNvPr>
          <p:cNvSpPr txBox="1">
            <a:spLocks/>
          </p:cNvSpPr>
          <p:nvPr/>
        </p:nvSpPr>
        <p:spPr>
          <a:xfrm>
            <a:off x="451450" y="77637"/>
            <a:ext cx="11200734" cy="1216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Имущественные отношения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D4658DE4-8296-4BFB-95CB-3B6D56EA8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344453"/>
              </p:ext>
            </p:extLst>
          </p:nvPr>
        </p:nvGraphicFramePr>
        <p:xfrm>
          <a:off x="6012611" y="2587924"/>
          <a:ext cx="5909094" cy="3653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02B50E3C-5B37-42FC-AB58-00E94BD99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853119"/>
              </p:ext>
            </p:extLst>
          </p:nvPr>
        </p:nvGraphicFramePr>
        <p:xfrm>
          <a:off x="6012609" y="616787"/>
          <a:ext cx="5909095" cy="2738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ADF380BF-DB4A-4A81-A2AA-BC557FACD3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5348857"/>
              </p:ext>
            </p:extLst>
          </p:nvPr>
        </p:nvGraphicFramePr>
        <p:xfrm>
          <a:off x="270295" y="552090"/>
          <a:ext cx="5673305" cy="644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7EF6A5-8DA0-4266-8026-DFD1E2CE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56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152F830-D853-4C36-B294-8C7A1227C4DC}"/>
              </a:ext>
            </a:extLst>
          </p:cNvPr>
          <p:cNvSpPr/>
          <p:nvPr/>
        </p:nvSpPr>
        <p:spPr>
          <a:xfrm>
            <a:off x="1281113" y="2731194"/>
            <a:ext cx="9424988" cy="1395612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CB8513-29CC-484C-A3B1-5B552812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2766218"/>
            <a:ext cx="8410576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Сфера торговли и услуг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F99457B-DC89-40C6-AF76-C11911A3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894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B9BA57D-9B17-4A83-9FBE-510B71D080CF}"/>
              </a:ext>
            </a:extLst>
          </p:cNvPr>
          <p:cNvSpPr txBox="1">
            <a:spLocks/>
          </p:cNvSpPr>
          <p:nvPr/>
        </p:nvSpPr>
        <p:spPr>
          <a:xfrm>
            <a:off x="1153110" y="85724"/>
            <a:ext cx="10515600" cy="12858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социально значимых мероприятий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4F53238A-4AF8-4FF9-A49E-24B5C7F22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430155"/>
              </p:ext>
            </p:extLst>
          </p:nvPr>
        </p:nvGraphicFramePr>
        <p:xfrm>
          <a:off x="2205622" y="2941260"/>
          <a:ext cx="8410575" cy="38004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026463">
                  <a:extLst>
                    <a:ext uri="{9D8B030D-6E8A-4147-A177-3AD203B41FA5}">
                      <a16:colId xmlns:a16="http://schemas.microsoft.com/office/drawing/2014/main" xmlns="" val="2180446765"/>
                    </a:ext>
                  </a:extLst>
                </a:gridCol>
                <a:gridCol w="3384112">
                  <a:extLst>
                    <a:ext uri="{9D8B030D-6E8A-4147-A177-3AD203B41FA5}">
                      <a16:colId xmlns:a16="http://schemas.microsoft.com/office/drawing/2014/main" xmlns="" val="3018890517"/>
                    </a:ext>
                  </a:extLst>
                </a:gridCol>
              </a:tblGrid>
              <a:tr h="77737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Работа Комиссии по оказанию адресной социальной помощи </a:t>
                      </a: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нуждающимся жителям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8908631"/>
                  </a:ext>
                </a:extLst>
              </a:tr>
              <a:tr h="444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Проведено заседаний</a:t>
                      </a:r>
                      <a:endParaRPr lang="ru-RU" sz="180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20</a:t>
                      </a:r>
                      <a:endParaRPr lang="ru-RU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240162"/>
                  </a:ext>
                </a:extLst>
              </a:tr>
              <a:tr h="450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/>
                        <a:t>Подано обращений </a:t>
                      </a:r>
                      <a:endParaRPr lang="ru-RU" sz="180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198</a:t>
                      </a:r>
                      <a:endParaRPr lang="ru-RU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4873439"/>
                  </a:ext>
                </a:extLst>
              </a:tr>
              <a:tr h="450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Оказана помощь </a:t>
                      </a:r>
                      <a:endParaRPr lang="ru-RU" sz="180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180</a:t>
                      </a:r>
                      <a:endParaRPr lang="ru-RU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7922590"/>
                  </a:ext>
                </a:extLst>
              </a:tr>
              <a:tr h="450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Отказано, в связи с повторным обращением</a:t>
                      </a:r>
                      <a:endParaRPr lang="ru-RU" sz="180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15</a:t>
                      </a:r>
                      <a:endParaRPr lang="ru-RU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9138353"/>
                  </a:ext>
                </a:extLst>
              </a:tr>
              <a:tr h="777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/>
                        <a:t>Отказано, в связи с отсутствием документов, подтверждающих трудную жизненную ситуацию</a:t>
                      </a:r>
                      <a:endParaRPr lang="ru-RU" sz="180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3</a:t>
                      </a:r>
                      <a:endParaRPr lang="ru-RU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5038329"/>
                  </a:ext>
                </a:extLst>
              </a:tr>
              <a:tr h="450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/>
                        <a:t>Сумма, руб.</a:t>
                      </a:r>
                      <a:endParaRPr lang="ru-RU" sz="180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2 001 600</a:t>
                      </a:r>
                      <a:endParaRPr lang="ru-RU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8198164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5CE7BC1-ACDD-479B-86A3-4BD4071F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</a:t>
            </a:fld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E215F706-5B22-4DD2-9F22-6785E1BB9F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2104505"/>
              </p:ext>
            </p:extLst>
          </p:nvPr>
        </p:nvGraphicFramePr>
        <p:xfrm>
          <a:off x="422694" y="719666"/>
          <a:ext cx="113782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010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16A74F6-22B4-4433-843B-E9B0F336D45C}"/>
              </a:ext>
            </a:extLst>
          </p:cNvPr>
          <p:cNvSpPr txBox="1">
            <a:spLocks/>
          </p:cNvSpPr>
          <p:nvPr/>
        </p:nvSpPr>
        <p:spPr>
          <a:xfrm>
            <a:off x="0" y="77637"/>
            <a:ext cx="12192000" cy="1216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результаты по выполнению комплексной программы развития района в сфере экономической политики</a:t>
            </a:r>
          </a:p>
        </p:txBody>
      </p:sp>
      <p:graphicFrame>
        <p:nvGraphicFramePr>
          <p:cNvPr id="5" name="Объект 14">
            <a:extLst>
              <a:ext uri="{FF2B5EF4-FFF2-40B4-BE49-F238E27FC236}">
                <a16:creationId xmlns:a16="http://schemas.microsoft.com/office/drawing/2014/main" xmlns="" id="{6336219B-BEBE-49B7-8E51-3B849D08C6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5422617"/>
              </p:ext>
            </p:extLst>
          </p:nvPr>
        </p:nvGraphicFramePr>
        <p:xfrm>
          <a:off x="118542" y="3429000"/>
          <a:ext cx="722627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394FB55-D1C2-449E-8AC8-04F70C3A39D1}"/>
              </a:ext>
            </a:extLst>
          </p:cNvPr>
          <p:cNvSpPr/>
          <p:nvPr/>
        </p:nvSpPr>
        <p:spPr>
          <a:xfrm>
            <a:off x="118541" y="6134032"/>
            <a:ext cx="7226271" cy="646331"/>
          </a:xfrm>
          <a:prstGeom prst="rect">
            <a:avLst/>
          </a:prstGeom>
          <a:solidFill>
            <a:srgbClr val="5B9BD5">
              <a:lumMod val="20000"/>
              <a:lumOff val="80000"/>
              <a:alpha val="90000"/>
            </a:srgbClr>
          </a:solidFill>
          <a:ln w="6350" cap="flat" cmpd="sng" algn="ctr">
            <a:solidFill>
              <a:srgbClr val="5B9BD5">
                <a:alpha val="90000"/>
                <a:hueOff val="0"/>
                <a:satOff val="0"/>
                <a:lumOff val="0"/>
                <a:alphaOff val="-13333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2240" tIns="12700" rIns="12700" bIns="12700" numCol="1" spcCol="1270" anchor="ctr" anchorCtr="0">
            <a:noAutofit/>
          </a:bodyPr>
          <a:lstStyle/>
          <a:p>
            <a:r>
              <a:rPr lang="ru-RU" dirty="0"/>
              <a:t>Рост количества объектов торговли, общественного питания и </a:t>
            </a:r>
          </a:p>
          <a:p>
            <a:r>
              <a:rPr lang="ru-RU" dirty="0"/>
              <a:t>предприятий бытового обслуживания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AFE41102-722F-4DE4-B5BC-87A47D366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008515"/>
              </p:ext>
            </p:extLst>
          </p:nvPr>
        </p:nvGraphicFramePr>
        <p:xfrm>
          <a:off x="118542" y="1152524"/>
          <a:ext cx="7226275" cy="2198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0924A6C0-2BC9-4C20-9F56-E536E91F2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0776246"/>
              </p:ext>
            </p:extLst>
          </p:nvPr>
        </p:nvGraphicFramePr>
        <p:xfrm>
          <a:off x="7463356" y="1152524"/>
          <a:ext cx="4610102" cy="5568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24F6676-5972-48AF-8100-D62561E5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729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0E40AFB-06D5-4AF0-A569-2DEB6233E7D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93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Стационарные объекты предприятий торговли, услуг и общественного питания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4D3BC7BF-F093-4906-946D-77EA05C478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6493060"/>
              </p:ext>
            </p:extLst>
          </p:nvPr>
        </p:nvGraphicFramePr>
        <p:xfrm>
          <a:off x="451449" y="1125387"/>
          <a:ext cx="8168676" cy="143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AADC6FF8-F544-48C3-8801-3BB9F5957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185770"/>
              </p:ext>
            </p:extLst>
          </p:nvPr>
        </p:nvGraphicFramePr>
        <p:xfrm>
          <a:off x="451448" y="2190750"/>
          <a:ext cx="8168677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231DF40C-328D-4801-95B5-E66B910A13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59894"/>
              </p:ext>
            </p:extLst>
          </p:nvPr>
        </p:nvGraphicFramePr>
        <p:xfrm>
          <a:off x="8743950" y="2028824"/>
          <a:ext cx="3333750" cy="3771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0730E5D-638B-467F-B3E5-F0B91690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3844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7842EAC0-F41F-4067-96DD-C6E8DF3C8E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429537"/>
              </p:ext>
            </p:extLst>
          </p:nvPr>
        </p:nvGraphicFramePr>
        <p:xfrm>
          <a:off x="342900" y="266700"/>
          <a:ext cx="11430000" cy="6089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D408FA2-98F7-4D35-AA98-4A1BE01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486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9FB7B728-F38F-45E5-AA6B-C963F0BBC42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93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Нестационарные торговые объекты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EF4D4D92-F155-4B64-81DB-8B368C500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856" y="638176"/>
            <a:ext cx="3666527" cy="302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\\uv-vo24-cp01\users$\spirenkovalv\Desktop\фото объектов\НТО обследование\Рождественская 17\02.07.19\FullSizeRender-28-06-19-04-15.jpg">
            <a:extLst>
              <a:ext uri="{FF2B5EF4-FFF2-40B4-BE49-F238E27FC236}">
                <a16:creationId xmlns:a16="http://schemas.microsoft.com/office/drawing/2014/main" xmlns="" id="{7F10E806-1A69-4EFE-8332-023E215F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857" y="3877302"/>
            <a:ext cx="3666526" cy="28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26E6EFF0-1FD7-4E11-87AD-6CCB32A46215}"/>
              </a:ext>
            </a:extLst>
          </p:cNvPr>
          <p:cNvGrpSpPr/>
          <p:nvPr/>
        </p:nvGrpSpPr>
        <p:grpSpPr>
          <a:xfrm>
            <a:off x="5915026" y="504826"/>
            <a:ext cx="5222117" cy="6216649"/>
            <a:chOff x="0" y="0"/>
            <a:chExt cx="3333750" cy="3339462"/>
          </a:xfrm>
          <a:scene3d>
            <a:camera prst="orthographicFront"/>
            <a:lightRig rig="flat" dir="t"/>
          </a:scene3d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xmlns="" id="{CBD95BB1-ECDC-4152-A5CD-4AC1F19C4AD0}"/>
                </a:ext>
              </a:extLst>
            </p:cNvPr>
            <p:cNvSpPr/>
            <p:nvPr/>
          </p:nvSpPr>
          <p:spPr>
            <a:xfrm>
              <a:off x="0" y="0"/>
              <a:ext cx="3333750" cy="333946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4046AB1B-5DA3-44B5-A5CC-AB861E2EAE24}"/>
                </a:ext>
              </a:extLst>
            </p:cNvPr>
            <p:cNvSpPr txBox="1"/>
            <p:nvPr/>
          </p:nvSpPr>
          <p:spPr>
            <a:xfrm>
              <a:off x="162740" y="162740"/>
              <a:ext cx="3008270" cy="30139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/>
                <a:t>6 киосков: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/>
                <a:t>«Пресса» </a:t>
              </a:r>
              <a:r>
                <a:rPr lang="ru-RU" sz="2000" dirty="0"/>
                <a:t>по адресам: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ул. Покровская, вл. 37;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ул. 1-я </a:t>
              </a:r>
              <a:r>
                <a:rPr lang="ru-RU" sz="2000" dirty="0" err="1"/>
                <a:t>Вольская</a:t>
              </a:r>
              <a:r>
                <a:rPr lang="ru-RU" sz="2000" dirty="0"/>
                <a:t>, вл.11;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ул. 1-я </a:t>
              </a:r>
              <a:r>
                <a:rPr lang="ru-RU" sz="2000" dirty="0" err="1"/>
                <a:t>Вольская</a:t>
              </a:r>
              <a:r>
                <a:rPr lang="ru-RU" sz="2000" dirty="0"/>
                <a:t>, вл.1, корп. 3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dirty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/>
                <a:t>«Мороженое» </a:t>
              </a:r>
              <a:r>
                <a:rPr lang="ru-RU" sz="2000" dirty="0"/>
                <a:t>по адресам: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ул. 1-я </a:t>
              </a:r>
              <a:r>
                <a:rPr lang="ru-RU" sz="2000" dirty="0" err="1"/>
                <a:t>Вольская</a:t>
              </a:r>
              <a:r>
                <a:rPr lang="ru-RU" sz="2000" dirty="0"/>
                <a:t>, вл.11;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ул. Рождественская, вл.17;</a:t>
              </a:r>
              <a:r>
                <a:rPr lang="ru-RU" sz="2000" b="1" dirty="0"/>
                <a:t>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dirty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/>
                <a:t>«Цветы» </a:t>
              </a:r>
              <a:r>
                <a:rPr lang="ru-RU" sz="2000" dirty="0"/>
                <a:t>по адресу: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 ул. Рождественская, вл. 23/33.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dirty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/>
                <a:t>1 нестационарный торговый объект при стационарном торговом объекте</a:t>
              </a:r>
              <a:r>
                <a:rPr lang="ru-RU" sz="2000" dirty="0"/>
                <a:t>: овощи-фрукты и елочный базар, по адресу: ул. 1-я </a:t>
              </a:r>
              <a:r>
                <a:rPr lang="ru-RU" sz="2000" dirty="0" err="1"/>
                <a:t>Вольская</a:t>
              </a:r>
              <a:r>
                <a:rPr lang="ru-RU" sz="2000" dirty="0"/>
                <a:t>, вл.17, корп.1.</a:t>
              </a: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B9CF6EE-D266-40E8-A901-FED1A7C3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477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2C209C10-1097-4994-8621-772B3565FC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0098954"/>
              </p:ext>
            </p:extLst>
          </p:nvPr>
        </p:nvGraphicFramePr>
        <p:xfrm>
          <a:off x="209550" y="0"/>
          <a:ext cx="6381750" cy="677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:\Users\spirenkovalv\Downloads\WhatsApp Image 2021-01-22 at 10.07.38.jpeg">
            <a:extLst>
              <a:ext uri="{FF2B5EF4-FFF2-40B4-BE49-F238E27FC236}">
                <a16:creationId xmlns:a16="http://schemas.microsoft.com/office/drawing/2014/main" xmlns="" id="{D9288B3B-1451-4FCE-927C-7F03E9C91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8705" y="1719262"/>
            <a:ext cx="546329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FBAD9FB-564B-4DD3-BB92-6BCA1019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07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2A4886F-ADC1-49E7-8AE9-0D370664A3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93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 предприятий торговли и услуг</a:t>
            </a:r>
          </a:p>
        </p:txBody>
      </p:sp>
      <p:pic>
        <p:nvPicPr>
          <p:cNvPr id="7" name="Рисунок 6" descr="Исследование">
            <a:extLst>
              <a:ext uri="{FF2B5EF4-FFF2-40B4-BE49-F238E27FC236}">
                <a16:creationId xmlns:a16="http://schemas.microsoft.com/office/drawing/2014/main" xmlns="" id="{4CA3AC6B-9EB2-4085-B1D6-358ECED64B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1024" y="2082155"/>
            <a:ext cx="2890838" cy="2890838"/>
          </a:xfrm>
          <a:prstGeom prst="rect">
            <a:avLst/>
          </a:prstGeom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96E20795-9F56-4455-A82C-C3147DF089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5626407"/>
              </p:ext>
            </p:extLst>
          </p:nvPr>
        </p:nvGraphicFramePr>
        <p:xfrm>
          <a:off x="4514851" y="876300"/>
          <a:ext cx="6791324" cy="543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9BB9BA8-530C-41A1-80EC-7615CF8FE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816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00CAF88-D71E-4049-9256-441EEB19919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9396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Обеспечение поступлений доходов </a:t>
            </a:r>
          </a:p>
          <a:p>
            <a:r>
              <a:rPr lang="ru-RU" dirty="0"/>
              <a:t>в бюджет города Москвы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EDA288-8397-4EC2-9393-AA2D36339B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151" y="2151161"/>
            <a:ext cx="5953125" cy="3461147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BE4B6594-3D1B-47A8-B1AE-A1B457976F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168979"/>
              </p:ext>
            </p:extLst>
          </p:nvPr>
        </p:nvGraphicFramePr>
        <p:xfrm>
          <a:off x="0" y="1466850"/>
          <a:ext cx="6153151" cy="481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0D10CC7-A67C-4F21-AF58-5A5A4254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429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8B37B69-1ECC-4E71-8B65-837D1767A4E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5335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Мероприятия по предотвращению несанкционированной торговли и самовольного размещения рекламных конструкций</a:t>
            </a:r>
          </a:p>
        </p:txBody>
      </p:sp>
      <p:pic>
        <p:nvPicPr>
          <p:cNvPr id="5" name="Picture 3" descr="C:\Users\spirenkovalv\Downloads\4c625460-0c16-4ea3-a96d-08b12cadbcfe_540x350.jpg">
            <a:extLst>
              <a:ext uri="{FF2B5EF4-FFF2-40B4-BE49-F238E27FC236}">
                <a16:creationId xmlns:a16="http://schemas.microsoft.com/office/drawing/2014/main" xmlns="" id="{80A6AA05-2BBB-4AFD-9EC3-F833F318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923" y="1618920"/>
            <a:ext cx="6040052" cy="34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4C87A08E-97C6-41C0-BD85-E9D89A05594E}"/>
              </a:ext>
            </a:extLst>
          </p:cNvPr>
          <p:cNvGrpSpPr/>
          <p:nvPr/>
        </p:nvGrpSpPr>
        <p:grpSpPr>
          <a:xfrm>
            <a:off x="600075" y="5158704"/>
            <a:ext cx="10086975" cy="1533524"/>
            <a:chOff x="0" y="0"/>
            <a:chExt cx="8168676" cy="960408"/>
          </a:xfrm>
          <a:scene3d>
            <a:camera prst="orthographicFront"/>
            <a:lightRig rig="flat" dir="t"/>
          </a:scene3d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xmlns="" id="{742582DE-F81A-4BB6-9003-A7296E23857E}"/>
                </a:ext>
              </a:extLst>
            </p:cNvPr>
            <p:cNvSpPr/>
            <p:nvPr/>
          </p:nvSpPr>
          <p:spPr>
            <a:xfrm>
              <a:off x="0" y="0"/>
              <a:ext cx="8168676" cy="960408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C86EB896-99A2-4954-89F0-DAED6570F667}"/>
                </a:ext>
              </a:extLst>
            </p:cNvPr>
            <p:cNvSpPr txBox="1"/>
            <p:nvPr/>
          </p:nvSpPr>
          <p:spPr>
            <a:xfrm>
              <a:off x="46883" y="46883"/>
              <a:ext cx="8074910" cy="8666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effectLst/>
                </a:rPr>
                <a:t>В 2021 году проведено 283 проверки, направленные на пресечение</a:t>
              </a:r>
              <a:r>
                <a:rPr lang="ru-RU" sz="2000" b="1" dirty="0"/>
                <a:t> несанкционированной </a:t>
              </a:r>
              <a:r>
                <a:rPr lang="ru-RU" sz="2000" b="1" kern="1200" dirty="0">
                  <a:effectLst/>
                </a:rPr>
                <a:t>торговли. Фактов нарушения ст. 11.13 КоАП города Москвы выявлено не было. Обращения граждан по вопросу выявления фактов несанкционированной торговли в управу района Не поступали.  </a:t>
              </a: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B7FB863-44E9-4C53-9239-9CDDFA28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968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19CC8987-C79F-470A-889C-170F3CF9AF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036283"/>
              </p:ext>
            </p:extLst>
          </p:nvPr>
        </p:nvGraphicFramePr>
        <p:xfrm>
          <a:off x="4352925" y="419100"/>
          <a:ext cx="7553326" cy="643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0272A5F-ADE1-47AF-9D2C-F08FB7DC35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4" y="2224087"/>
            <a:ext cx="4345103" cy="334803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99AD1FF-CACD-4C9A-B7B0-F2E31AD0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3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152F830-D853-4C36-B294-8C7A1227C4DC}"/>
              </a:ext>
            </a:extLst>
          </p:cNvPr>
          <p:cNvSpPr/>
          <p:nvPr/>
        </p:nvSpPr>
        <p:spPr>
          <a:xfrm>
            <a:off x="1281113" y="2731194"/>
            <a:ext cx="9424988" cy="1395612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CB8513-29CC-484C-A3B1-5B552812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2766218"/>
            <a:ext cx="8410576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Жилищно-коммунальная сфера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DBBCA41-863C-4588-8443-A1A2F0A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70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B3DAE2ED-BF78-4D6E-AFFC-87B565F69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47982"/>
              </p:ext>
            </p:extLst>
          </p:nvPr>
        </p:nvGraphicFramePr>
        <p:xfrm>
          <a:off x="1977656" y="424016"/>
          <a:ext cx="8410351" cy="2560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879804">
                  <a:extLst>
                    <a:ext uri="{9D8B030D-6E8A-4147-A177-3AD203B41FA5}">
                      <a16:colId xmlns:a16="http://schemas.microsoft.com/office/drawing/2014/main" xmlns="" val="4006912074"/>
                    </a:ext>
                  </a:extLst>
                </a:gridCol>
                <a:gridCol w="2530547">
                  <a:extLst>
                    <a:ext uri="{9D8B030D-6E8A-4147-A177-3AD203B41FA5}">
                      <a16:colId xmlns:a16="http://schemas.microsoft.com/office/drawing/2014/main" xmlns="" val="1844388933"/>
                    </a:ext>
                  </a:extLst>
                </a:gridCol>
              </a:tblGrid>
              <a:tr h="6631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Наименование мероприятия</a:t>
                      </a:r>
                    </a:p>
                    <a:p>
                      <a:pPr algn="ctr"/>
                      <a:endParaRPr lang="ru-RU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Сумма, руб.</a:t>
                      </a:r>
                      <a:endParaRPr lang="ru-RU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9061817"/>
                  </a:ext>
                </a:extLst>
              </a:tr>
              <a:tr h="442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Ремонт 1 квартиры ветерана ВОВ</a:t>
                      </a:r>
                      <a:endParaRPr kumimoji="0" lang="ru-RU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128 600,00</a:t>
                      </a:r>
                      <a:endParaRPr kumimoji="0" lang="ru-RU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6043937"/>
                  </a:ext>
                </a:extLst>
              </a:tr>
              <a:tr h="560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Проведение социально-значимых мероприятий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1 104 765,71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9804401"/>
                  </a:ext>
                </a:extLst>
              </a:tr>
              <a:tr h="442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Билеты на новогодние представления</a:t>
                      </a:r>
                      <a:endParaRPr kumimoji="0" lang="ru-RU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673 000,00</a:t>
                      </a:r>
                      <a:endParaRPr kumimoji="0" lang="ru-RU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453651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BCA904-B96C-43F6-9346-8F050138C6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069" y="3149000"/>
            <a:ext cx="2651760" cy="3535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F2A17C-3622-4343-A457-DB6FB75891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120" y="3149000"/>
            <a:ext cx="2651760" cy="35356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2ABFD8-A636-4317-9B91-D019FB2277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171" y="3149000"/>
            <a:ext cx="2651760" cy="353568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4C4D601-3548-4D4D-ACB4-7EFE5728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5068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04B0802-D582-48A9-9CFB-0F167B8C4C4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Организация работы управляющих компаний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A62C9F-9C59-408A-B126-76C65581E2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64243"/>
            <a:ext cx="4782889" cy="3885693"/>
          </a:xfrm>
          <a:prstGeom prst="rect">
            <a:avLst/>
          </a:prstGeom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68897B3B-9188-4830-92C1-4F5C7CC1A0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4312977"/>
              </p:ext>
            </p:extLst>
          </p:nvPr>
        </p:nvGraphicFramePr>
        <p:xfrm>
          <a:off x="123826" y="664243"/>
          <a:ext cx="4190999" cy="593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43D167E0-5DE1-4103-915F-70BAF57F8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606616"/>
              </p:ext>
            </p:extLst>
          </p:nvPr>
        </p:nvGraphicFramePr>
        <p:xfrm>
          <a:off x="4438651" y="3639797"/>
          <a:ext cx="7629523" cy="367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663E6D8-FE74-448E-9DF1-8BAF6097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200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90CFF4AB-563B-48F6-BD14-096706A64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097356"/>
              </p:ext>
            </p:extLst>
          </p:nvPr>
        </p:nvGraphicFramePr>
        <p:xfrm>
          <a:off x="333375" y="523879"/>
          <a:ext cx="6143623" cy="624555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81813">
                  <a:extLst>
                    <a:ext uri="{9D8B030D-6E8A-4147-A177-3AD203B41FA5}">
                      <a16:colId xmlns:a16="http://schemas.microsoft.com/office/drawing/2014/main" xmlns="" val="2672839293"/>
                    </a:ext>
                  </a:extLst>
                </a:gridCol>
                <a:gridCol w="2667552">
                  <a:extLst>
                    <a:ext uri="{9D8B030D-6E8A-4147-A177-3AD203B41FA5}">
                      <a16:colId xmlns:a16="http://schemas.microsoft.com/office/drawing/2014/main" xmlns="" val="2977624324"/>
                    </a:ext>
                  </a:extLst>
                </a:gridCol>
                <a:gridCol w="1194258">
                  <a:extLst>
                    <a:ext uri="{9D8B030D-6E8A-4147-A177-3AD203B41FA5}">
                      <a16:colId xmlns:a16="http://schemas.microsoft.com/office/drawing/2014/main" xmlns="" val="3884809808"/>
                    </a:ext>
                  </a:extLst>
                </a:gridCol>
              </a:tblGrid>
              <a:tr h="3589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Управляющая организация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Адрес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количество подъездов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512" marR="6512" marT="6512" marB="0" anchor="ctr"/>
                </a:tc>
                <a:extLst>
                  <a:ext uri="{0D108BD9-81ED-4DB2-BD59-A6C34878D82A}">
                    <a16:rowId xmlns:a16="http://schemas.microsoft.com/office/drawing/2014/main" xmlns="" val="3256482803"/>
                  </a:ext>
                </a:extLst>
              </a:tr>
              <a:tr h="182627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ГБУ "Жилищник района </a:t>
                      </a:r>
                      <a:r>
                        <a:rPr lang="ru-RU" sz="1200" u="none" strike="noStrike" dirty="0" err="1">
                          <a:effectLst/>
                        </a:rPr>
                        <a:t>Некрасовка</a:t>
                      </a:r>
                      <a:r>
                        <a:rPr lang="ru-RU" sz="1200" u="none" strike="noStrike" dirty="0">
                          <a:effectLst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1-я Вольская, д. 18, к.1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940822580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1-я Вольская, д. 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3579031802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1-я Вольская, д. 15, к. 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3751982804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1-я Вольская, д. 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1670400220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1-я Вольская, д. 17, к. 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640136164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2-я Вольская, д. 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2199548849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Рождественская улица, дом 21, корпус 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2062428817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проспект Защитников Москвы, дом 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2228198060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проспект Защитников Москвы, дом 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2413395019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Некрасовская, д. 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3085905272"/>
                  </a:ext>
                </a:extLst>
              </a:tr>
              <a:tr h="18262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ООО УК "Четыре Солнца"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Ухтомского Ополчения д. 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1831460647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Ухтомского Ополчения д. 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2133308456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Льва Яшина д. 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4147610176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Льва Яшина д. 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1464429896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Льва Яшина д. 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1569462846"/>
                  </a:ext>
                </a:extLst>
              </a:tr>
              <a:tr h="182627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ООО "ЖилЦентр"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Сочинская улица, дом 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1438094982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Рождественская улица, дом 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1144897984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Рождественская улица, дом 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3739713166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Липчанского, д 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3396833836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ул. Рождественская 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1522251705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ул. Рождественская 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1648674145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ул. Рождественская 19к1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2377322104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ООО УК «ПЕРСПЕКТИВА»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Рождественская улица, дом 21 корп 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2373206362"/>
                  </a:ext>
                </a:extLst>
              </a:tr>
              <a:tr h="1826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ООО "УК Единство"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Липчанского д. 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623891869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Липчанского</a:t>
                      </a:r>
                      <a:r>
                        <a:rPr lang="ru-RU" sz="1200" u="none" strike="noStrike" dirty="0">
                          <a:effectLst/>
                        </a:rPr>
                        <a:t> д. 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1617059427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Сочинская д. 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4048874064"/>
                  </a:ext>
                </a:extLst>
              </a:tr>
              <a:tr h="1826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ООО "ПИК-Комфорт"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Липчанского д.2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2229470349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Покровская 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323504934"/>
                  </a:ext>
                </a:extLst>
              </a:tr>
              <a:tr h="18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Вертолетчиков 9к1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2487427938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АО «ВК КОМФОРТ»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Покровская улица, дом 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xmlns="" val="3719718882"/>
                  </a:ext>
                </a:extLst>
              </a:tr>
              <a:tr h="191527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12" marR="6512" marT="6512" marB="0" anchor="ctr"/>
                </a:tc>
                <a:extLst>
                  <a:ext uri="{0D108BD9-81ED-4DB2-BD59-A6C34878D82A}">
                    <a16:rowId xmlns:a16="http://schemas.microsoft.com/office/drawing/2014/main" xmlns="" val="748625772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7C698F3-8FFC-491B-8D18-33CAE8D41C1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Ремонт подъездов МКД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21F4BDD-60B8-4D35-9A68-9672E95EC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5992893"/>
              </p:ext>
            </p:extLst>
          </p:nvPr>
        </p:nvGraphicFramePr>
        <p:xfrm>
          <a:off x="2886870" y="542927"/>
          <a:ext cx="13154024" cy="5895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27D31EE-5E20-4DE6-951B-D72C7AD1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529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227" y="260649"/>
            <a:ext cx="8280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Очистка скатных кровель</a:t>
            </a:r>
          </a:p>
        </p:txBody>
      </p:sp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172105"/>
              </p:ext>
            </p:extLst>
          </p:nvPr>
        </p:nvGraphicFramePr>
        <p:xfrm>
          <a:off x="1481086" y="1242204"/>
          <a:ext cx="4600537" cy="24796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160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44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0658">
                <a:tc>
                  <a:txBody>
                    <a:bodyPr/>
                    <a:lstStyle/>
                    <a:p>
                      <a:pPr algn="ctr"/>
                      <a:r>
                        <a:rPr lang="ru-RU" sz="1350" dirty="0"/>
                        <a:t>Адрес</a:t>
                      </a:r>
                      <a:endParaRPr lang="ru-RU" sz="13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/>
                        <a:t>Принадлежность</a:t>
                      </a:r>
                      <a:endParaRPr lang="ru-RU" sz="13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695">
                <a:tc>
                  <a:txBody>
                    <a:bodyPr/>
                    <a:lstStyle/>
                    <a:p>
                      <a:r>
                        <a:rPr lang="ru-RU" sz="1350" dirty="0"/>
                        <a:t>ул. 1-я Вольская д.11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dirty="0"/>
                        <a:t>ГБУК ДК «Заречье»</a:t>
                      </a:r>
                    </a:p>
                    <a:p>
                      <a:endParaRPr lang="ru-RU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7422">
                <a:tc>
                  <a:txBody>
                    <a:bodyPr/>
                    <a:lstStyle/>
                    <a:p>
                      <a:r>
                        <a:rPr lang="ru-RU" sz="1350" dirty="0"/>
                        <a:t>ул. 2-я Вольская, д.16, к.2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dirty="0"/>
                        <a:t>Спортивный зал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dirty="0"/>
                        <a:t>ГБУ «Спортивная школа №4» Москомспорта</a:t>
                      </a:r>
                    </a:p>
                    <a:p>
                      <a:endParaRPr lang="ru-RU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1558">
                <a:tc>
                  <a:txBody>
                    <a:bodyPr/>
                    <a:lstStyle/>
                    <a:p>
                      <a:r>
                        <a:rPr lang="ru-RU" sz="1350" dirty="0"/>
                        <a:t>ул. Некрасовская, д.8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50" dirty="0"/>
                        <a:t>ФОК </a:t>
                      </a:r>
                    </a:p>
                    <a:p>
                      <a:r>
                        <a:rPr lang="ru-RU" sz="1350" dirty="0"/>
                        <a:t>ГБУ  «Спортивная школа №4» Москомспорта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E6DB91-D20D-4194-82CA-2C1BC0B16B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380" y="968535"/>
            <a:ext cx="4063555" cy="2757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D0C14F-BA65-4328-ABBF-3844F396F0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086" y="4019682"/>
            <a:ext cx="4614914" cy="25286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3E6DE1-B213-40C5-BF94-2B087114A6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380" y="4019682"/>
            <a:ext cx="4083323" cy="2401313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512305-8C0E-4850-AA55-B52687F1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542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6CC62B1-6CCF-46C9-BDB9-A39D9E2EDAE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Организация работы по благоустройству </a:t>
            </a:r>
          </a:p>
          <a:p>
            <a:r>
              <a:rPr lang="ru-RU" dirty="0"/>
              <a:t>территории района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570B441-CD00-400C-8453-B9EC62B794AA}"/>
              </a:ext>
            </a:extLst>
          </p:cNvPr>
          <p:cNvGrpSpPr/>
          <p:nvPr/>
        </p:nvGrpSpPr>
        <p:grpSpPr>
          <a:xfrm>
            <a:off x="155549" y="1015901"/>
            <a:ext cx="11498736" cy="1286969"/>
            <a:chOff x="-1" y="648319"/>
            <a:chExt cx="6007817" cy="1286969"/>
          </a:xfrm>
          <a:scene3d>
            <a:camera prst="orthographicFront"/>
            <a:lightRig rig="flat" dir="t"/>
          </a:scene3d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xmlns="" id="{82B1C0B2-CA8C-412A-A940-F2CFCDE24E1A}"/>
                </a:ext>
              </a:extLst>
            </p:cNvPr>
            <p:cNvSpPr/>
            <p:nvPr/>
          </p:nvSpPr>
          <p:spPr>
            <a:xfrm>
              <a:off x="-1" y="757083"/>
              <a:ext cx="6007817" cy="93652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A4CB47AD-70A5-46D2-A991-C8A9FF8E6388}"/>
                </a:ext>
              </a:extLst>
            </p:cNvPr>
            <p:cNvSpPr txBox="1"/>
            <p:nvPr/>
          </p:nvSpPr>
          <p:spPr>
            <a:xfrm>
              <a:off x="60522" y="648319"/>
              <a:ext cx="5790297" cy="12869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/>
                <a:t>В 2021 году управой района </a:t>
              </a:r>
              <a:r>
                <a:rPr lang="ru-RU" sz="2000" b="1" dirty="0" err="1"/>
                <a:t>Некрасовка</a:t>
              </a:r>
              <a:r>
                <a:rPr lang="ru-RU" sz="2000" b="1" dirty="0"/>
                <a:t> было вынесено на согласование Совета депутатов муниципального округа </a:t>
              </a:r>
              <a:r>
                <a:rPr lang="ru-RU" sz="2000" b="1" dirty="0" err="1"/>
                <a:t>Некрасовка</a:t>
              </a:r>
              <a:r>
                <a:rPr lang="ru-RU" sz="2000" b="1" dirty="0"/>
                <a:t> направление средств стимулирования управы района на проведение мероприятий по благоустройству территорий района на сумму 61 481 600,00 </a:t>
              </a:r>
              <a:r>
                <a:rPr lang="ru-RU" sz="2000" b="1" dirty="0" err="1"/>
                <a:t>руб</a:t>
              </a:r>
              <a:r>
                <a:rPr lang="ru-RU" sz="2000" b="1" dirty="0"/>
                <a:t>:</a:t>
              </a:r>
              <a:endParaRPr lang="ru-RU" sz="2000" b="1" kern="1200" dirty="0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D233DE-0C7B-473A-AB51-32B77EFEDC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49" y="4428853"/>
            <a:ext cx="3467101" cy="22810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3274467-0F68-414D-812B-5A4C2AF337D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49" y="2157724"/>
            <a:ext cx="3467100" cy="194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BDF0795-AE30-4421-AF5A-2C1064EBC111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644" y="2104384"/>
            <a:ext cx="3562350" cy="200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0DF441E-A710-4A21-B064-EDE81CC83BAD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5644" y="4428853"/>
            <a:ext cx="3562350" cy="22810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7C0E171C-5A4C-4641-BD86-FF55C3642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91753"/>
              </p:ext>
            </p:extLst>
          </p:nvPr>
        </p:nvGraphicFramePr>
        <p:xfrm>
          <a:off x="8187186" y="2104384"/>
          <a:ext cx="3467101" cy="4468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A364F8A-5240-4C6C-88E1-9D0EB37C5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654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F6D3C02C-959A-42A3-B796-5C76B7F20E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307003"/>
              </p:ext>
            </p:extLst>
          </p:nvPr>
        </p:nvGraphicFramePr>
        <p:xfrm>
          <a:off x="1" y="-77638"/>
          <a:ext cx="7556740" cy="6935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3C625E-D063-4F78-8F86-D41A5734F7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219" y="93687"/>
            <a:ext cx="4436890" cy="3037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58C3F40-0DCE-4903-966A-F883B1D000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218" y="3655766"/>
            <a:ext cx="4436890" cy="249575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E11FDF6-60CC-40D5-8A8E-D1806AEB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2757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5D7DD2E9-280D-4DAE-94E3-C015F6550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8287507"/>
              </p:ext>
            </p:extLst>
          </p:nvPr>
        </p:nvGraphicFramePr>
        <p:xfrm>
          <a:off x="6096000" y="163902"/>
          <a:ext cx="5799826" cy="6530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F1190FC-15E9-4CC3-A682-F7213EEEF514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07" y="368165"/>
            <a:ext cx="4611349" cy="266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12107CA-BEF0-4751-9814-AC4F76670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443" y="3209026"/>
            <a:ext cx="3031361" cy="354545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6CBDDF7-CF1D-42ED-B54E-64EECCBA0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5155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C5C41B3F-B959-4E32-836D-33180C4E69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2344461"/>
              </p:ext>
            </p:extLst>
          </p:nvPr>
        </p:nvGraphicFramePr>
        <p:xfrm>
          <a:off x="181154" y="94891"/>
          <a:ext cx="12010845" cy="2735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A4FD159-77C9-43D6-BC62-847BFAEB26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68" y="2830318"/>
            <a:ext cx="3592759" cy="20230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3D92EF2-DDEC-4B49-839B-9EC06A210C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057" y="2830318"/>
            <a:ext cx="3917747" cy="19588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48DEB-533A-496A-B82D-0DF0E3EFC9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2" y="4232564"/>
            <a:ext cx="3506018" cy="26254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F48D4D4-DF9F-4530-9B9C-220F021BA52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551" y="4773672"/>
            <a:ext cx="3706897" cy="2084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2EF2DB-7B54-4A16-83F6-273DD3065A3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3553" y="3720635"/>
            <a:ext cx="3508447" cy="263133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EBFBFB1-F450-457D-9D2B-A2F8E7A5C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5823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60C3A59B-1FA1-41B0-9123-44FA2AE99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347785"/>
              </p:ext>
            </p:extLst>
          </p:nvPr>
        </p:nvGraphicFramePr>
        <p:xfrm>
          <a:off x="346631" y="1276198"/>
          <a:ext cx="4147731" cy="5581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5D429EA9-4251-4D15-A8AD-650BB0F9A25F}"/>
              </a:ext>
            </a:extLst>
          </p:cNvPr>
          <p:cNvGrpSpPr/>
          <p:nvPr/>
        </p:nvGrpSpPr>
        <p:grpSpPr>
          <a:xfrm>
            <a:off x="346632" y="0"/>
            <a:ext cx="11498736" cy="1216800"/>
            <a:chOff x="-1" y="476811"/>
            <a:chExt cx="6007817" cy="1216800"/>
          </a:xfrm>
          <a:scene3d>
            <a:camera prst="orthographicFront"/>
            <a:lightRig rig="flat" dir="t"/>
          </a:scene3d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xmlns="" id="{F32EBC8F-E7BB-4933-BC75-441114335E20}"/>
                </a:ext>
              </a:extLst>
            </p:cNvPr>
            <p:cNvSpPr/>
            <p:nvPr/>
          </p:nvSpPr>
          <p:spPr>
            <a:xfrm>
              <a:off x="-1" y="476811"/>
              <a:ext cx="6007817" cy="12168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471B65C8-0F7B-40AA-8A71-3518E55DA298}"/>
                </a:ext>
              </a:extLst>
            </p:cNvPr>
            <p:cNvSpPr txBox="1"/>
            <p:nvPr/>
          </p:nvSpPr>
          <p:spPr>
            <a:xfrm>
              <a:off x="59399" y="536210"/>
              <a:ext cx="5790297" cy="10980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/>
                <a:t>В соответствии с утверждённым титульным списком по благоустройству дворовых территорий в рамках программы «АБП большими картами» на территории района </a:t>
              </a:r>
              <a:r>
                <a:rPr lang="ru-RU" sz="2000" b="1" dirty="0" err="1"/>
                <a:t>Некрасовка</a:t>
              </a:r>
              <a:r>
                <a:rPr lang="ru-RU" sz="2000" b="1" dirty="0"/>
                <a:t> выполнены работы по ремонту асфальтобетонного покрытия 13 дворовых территорий на сумму 27 936 997,37 руб. по адресам:</a:t>
              </a:r>
              <a:endParaRPr lang="ru-RU" sz="2000" b="1" kern="1200" dirty="0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B10BC4-BBBF-415F-8F6D-53D02CCB2D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10" y="1474037"/>
            <a:ext cx="4612129" cy="25930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D138F9-F39A-45E3-A1A2-16481B62E0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809" y="3582436"/>
            <a:ext cx="4663111" cy="2714515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F9CF9317-5B37-4943-9AB8-5C2241E8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8067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C715FF-AA17-4425-9073-FB268E9BB5C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Благоустройство территорий школ и детских садов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25B19287-5F80-41FB-A407-8C7AEDC2F2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724247"/>
              </p:ext>
            </p:extLst>
          </p:nvPr>
        </p:nvGraphicFramePr>
        <p:xfrm>
          <a:off x="-77638" y="1388853"/>
          <a:ext cx="4408098" cy="493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F72B4F-FA35-4F96-9E33-7CCF166297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022" y="697050"/>
            <a:ext cx="3903948" cy="24429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3B4888-BDB7-4A81-A60A-76ED0910618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999" y="681819"/>
            <a:ext cx="3762971" cy="24581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4CD058-E3F3-48DD-B096-8EB0365BD6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021" y="3807470"/>
            <a:ext cx="3875361" cy="25059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8D40FE-0BC6-426F-970A-55820ABC04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999" y="3807469"/>
            <a:ext cx="3762971" cy="250596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48304E98-5C1F-4508-B8C7-D896149C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965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AA7425-79AC-45FD-AB3A-960C141EFC7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Содержание информационных полей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E57B79-9304-44BA-A152-7FC0AE2710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9625"/>
            <a:ext cx="2310584" cy="36579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54D2E40-1514-4C91-A451-2AC93D2F5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846" y="811106"/>
            <a:ext cx="2456901" cy="33104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A9D2FE-CD8F-466A-8666-D829F8D5C1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686" y="809625"/>
            <a:ext cx="2688569" cy="3584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9AF8B49-4DA2-4645-A4B8-8BA70D63E5A8}"/>
              </a:ext>
            </a:extLst>
          </p:cNvPr>
          <p:cNvPicPr preferRelativeResize="0"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917" y="3245447"/>
            <a:ext cx="2689200" cy="3585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74B7EA-DD56-4FBB-B29E-6082088531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875" y="3245447"/>
            <a:ext cx="2689200" cy="3585600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8308B6CA-9212-4CB2-8E90-A02B3DE885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0321910"/>
              </p:ext>
            </p:extLst>
          </p:nvPr>
        </p:nvGraphicFramePr>
        <p:xfrm>
          <a:off x="8715374" y="809625"/>
          <a:ext cx="3362325" cy="221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F7A1D013-B2A3-411D-B02E-1A5C552891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284246"/>
              </p:ext>
            </p:extLst>
          </p:nvPr>
        </p:nvGraphicFramePr>
        <p:xfrm>
          <a:off x="8267700" y="3691897"/>
          <a:ext cx="3809999" cy="3024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CD808000-51F3-4879-8723-039D2131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07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73D3B9C-7F03-4518-85F7-87EA2649AE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6624" y="168979"/>
            <a:ext cx="8970639" cy="5829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Мероприятия к социально-значимым и памятным датам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xmlns="" id="{C3CF0C05-723C-473E-A813-221EE35F0C1C}"/>
              </a:ext>
            </a:extLst>
          </p:cNvPr>
          <p:cNvSpPr txBox="1">
            <a:spLocks/>
          </p:cNvSpPr>
          <p:nvPr/>
        </p:nvSpPr>
        <p:spPr>
          <a:xfrm>
            <a:off x="1919536" y="6106077"/>
            <a:ext cx="8285968" cy="4772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cs typeface="Times New Roman" panose="02020603050405020304" pitchFamily="18" charset="0"/>
              </a:rPr>
              <a:t>Масленичные гуляния на 2 площадках: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cs typeface="Times New Roman" panose="02020603050405020304" pitchFamily="18" charset="0"/>
              </a:rPr>
              <a:t>ул. 1-я Вольская, д.15 корп.1,  ул. Рождественская, 21, корп. 6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xmlns="" id="{C6F2C0F0-FAEC-42D8-896F-82DBE1E81EBF}"/>
              </a:ext>
            </a:extLst>
          </p:cNvPr>
          <p:cNvSpPr txBox="1">
            <a:spLocks/>
          </p:cNvSpPr>
          <p:nvPr/>
        </p:nvSpPr>
        <p:spPr>
          <a:xfrm>
            <a:off x="2656383" y="3131553"/>
            <a:ext cx="7920880" cy="295995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cs typeface="Times New Roman" panose="02020603050405020304" pitchFamily="18" charset="0"/>
              </a:rPr>
              <a:t>Патронатная акция и митинг ко Дню защитника Отечества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9EB21B7E-013C-47BC-8202-D31439675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830" y="602440"/>
            <a:ext cx="3730405" cy="2486936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190055-3209-4459-BEEF-D8301D01C5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765" y="3605235"/>
            <a:ext cx="3751263" cy="25008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C020964-65F1-449A-90C5-AAA1C8C1B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974" y="3605235"/>
            <a:ext cx="3751263" cy="252348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0F81EEB-16E6-4D3D-B868-1A5569C677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765" y="580573"/>
            <a:ext cx="3730404" cy="248693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8EC5E7E-4EBA-484F-9AF0-544448B3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3507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2E787-FD16-4946-A2AF-B54F20FBCBD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Организация работы по озеленению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DFC8AD-0F4A-493D-B692-74980A8768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147" y="3735220"/>
            <a:ext cx="2284935" cy="30465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E192BE-8276-4BC6-905F-08D6A077C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959" y="3735220"/>
            <a:ext cx="2284936" cy="30465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BF7FEB-E7D8-4ABD-A904-BAF6D77829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147" y="552450"/>
            <a:ext cx="2284935" cy="3046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843370-C8C1-42D2-80A2-9E0D6DF3A5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7959" y="552451"/>
            <a:ext cx="2284936" cy="304658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53D9BA53-FD99-41B6-BCFD-EAACABD706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9412702"/>
              </p:ext>
            </p:extLst>
          </p:nvPr>
        </p:nvGraphicFramePr>
        <p:xfrm>
          <a:off x="133350" y="552450"/>
          <a:ext cx="5638799" cy="622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C07D12CE-487F-4FC5-8D10-38448AA9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963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21DA908-28D3-4EB4-92B5-0F3843D49659}"/>
              </a:ext>
            </a:extLst>
          </p:cNvPr>
          <p:cNvSpPr txBox="1">
            <a:spLocks/>
          </p:cNvSpPr>
          <p:nvPr/>
        </p:nvSpPr>
        <p:spPr>
          <a:xfrm>
            <a:off x="-161925" y="1"/>
            <a:ext cx="12353925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Организация работы по вывозу твердых бытовых отходов, крупногабаритного мусора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55C0A37C-64D5-40A5-89A3-ABA185459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524467"/>
              </p:ext>
            </p:extLst>
          </p:nvPr>
        </p:nvGraphicFramePr>
        <p:xfrm>
          <a:off x="238125" y="2219324"/>
          <a:ext cx="5534025" cy="211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34E1A6F3-928B-4EBA-81CD-53AB42EF465C}"/>
              </a:ext>
            </a:extLst>
          </p:cNvPr>
          <p:cNvGrpSpPr/>
          <p:nvPr/>
        </p:nvGrpSpPr>
        <p:grpSpPr>
          <a:xfrm>
            <a:off x="104776" y="1161523"/>
            <a:ext cx="5743574" cy="1238777"/>
            <a:chOff x="4417204" y="2"/>
            <a:chExt cx="4735525" cy="705902"/>
          </a:xfrm>
          <a:scene3d>
            <a:camera prst="orthographicFront"/>
            <a:lightRig rig="flat" dir="t"/>
          </a:scene3d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xmlns="" id="{27F0BDEE-9025-4F82-8BB9-74CFF5E904E8}"/>
                </a:ext>
              </a:extLst>
            </p:cNvPr>
            <p:cNvSpPr/>
            <p:nvPr/>
          </p:nvSpPr>
          <p:spPr>
            <a:xfrm>
              <a:off x="4417204" y="2"/>
              <a:ext cx="4735525" cy="70590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50EC45B2-6D80-4417-BC68-9BEDFBFB3A4F}"/>
                </a:ext>
              </a:extLst>
            </p:cNvPr>
            <p:cNvSpPr txBox="1"/>
            <p:nvPr/>
          </p:nvSpPr>
          <p:spPr>
            <a:xfrm>
              <a:off x="4437879" y="20677"/>
              <a:ext cx="4694175" cy="6645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Силами ГБУ «Жилищник района </a:t>
              </a:r>
              <a:r>
                <a:rPr lang="ru-RU" sz="2000" dirty="0" err="1"/>
                <a:t>Некрасовка</a:t>
              </a:r>
              <a:r>
                <a:rPr lang="ru-RU" sz="2000" dirty="0"/>
                <a:t>» и застройщиками выполнены работы по обустройству мест сбора отходов в количестве: </a:t>
              </a:r>
              <a:endParaRPr lang="ru-RU" sz="2000" kern="1200" dirty="0"/>
            </a:p>
          </p:txBody>
        </p:sp>
      </p:grp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65102F29-5B91-4104-A63B-647E0BB45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52525"/>
              </p:ext>
            </p:extLst>
          </p:nvPr>
        </p:nvGraphicFramePr>
        <p:xfrm>
          <a:off x="7178099" y="2499403"/>
          <a:ext cx="4442401" cy="155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90C7F33-8762-48AE-98B1-AC851822EAC1}"/>
              </a:ext>
            </a:extLst>
          </p:cNvPr>
          <p:cNvGrpSpPr/>
          <p:nvPr/>
        </p:nvGrpSpPr>
        <p:grpSpPr>
          <a:xfrm>
            <a:off x="6233072" y="1161523"/>
            <a:ext cx="5905276" cy="1238777"/>
            <a:chOff x="4397190" y="2"/>
            <a:chExt cx="4755539" cy="705902"/>
          </a:xfrm>
          <a:scene3d>
            <a:camera prst="orthographicFront"/>
            <a:lightRig rig="flat" dir="t"/>
          </a:scene3d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xmlns="" id="{2A4CF61D-5D62-435F-A621-4FF6BAF07079}"/>
                </a:ext>
              </a:extLst>
            </p:cNvPr>
            <p:cNvSpPr/>
            <p:nvPr/>
          </p:nvSpPr>
          <p:spPr>
            <a:xfrm>
              <a:off x="4417204" y="2"/>
              <a:ext cx="4735525" cy="70590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246A025B-DF28-4787-96C1-E61893B9ECBA}"/>
                </a:ext>
              </a:extLst>
            </p:cNvPr>
            <p:cNvSpPr txBox="1"/>
            <p:nvPr/>
          </p:nvSpPr>
          <p:spPr>
            <a:xfrm>
              <a:off x="4397190" y="20677"/>
              <a:ext cx="4694175" cy="6645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При вводе в эксплуатацию многоквартирных домов, расположенных в 17 квартале, балансодержателем дворовых территорий ГБУ «Жилищник района </a:t>
              </a:r>
              <a:r>
                <a:rPr lang="ru-RU" sz="2000" dirty="0" err="1"/>
                <a:t>Некрасовка</a:t>
              </a:r>
              <a:r>
                <a:rPr lang="ru-RU" sz="2000" dirty="0"/>
                <a:t>» выполнено обустройство мест сбора отходов в количестве: </a:t>
              </a:r>
              <a:endParaRPr lang="ru-RU" sz="2000" kern="1200" dirty="0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54380E-C862-4295-B56E-1E762ED8E8C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90" y="4148772"/>
            <a:ext cx="4443479" cy="27092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AE22F89-C8D3-4D22-A695-0EFFB6A041A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273225" y="4148770"/>
            <a:ext cx="4442400" cy="270922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564F174-6064-48FA-ABB9-F02D5CC9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072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B0F43DCB-568F-4B88-AE1A-923BED481C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1361373"/>
              </p:ext>
            </p:extLst>
          </p:nvPr>
        </p:nvGraphicFramePr>
        <p:xfrm>
          <a:off x="451449" y="1125387"/>
          <a:ext cx="6844702" cy="143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C55D2ECA-33A4-4852-AF61-06954D4A66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867981"/>
              </p:ext>
            </p:extLst>
          </p:nvPr>
        </p:nvGraphicFramePr>
        <p:xfrm>
          <a:off x="451449" y="2190750"/>
          <a:ext cx="6844702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EC2C664-57F8-4186-B592-345A6930304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Работа портала «Наш город» и Ситуационно-мониторингового центра</a:t>
            </a:r>
          </a:p>
        </p:txBody>
      </p:sp>
      <p:pic>
        <p:nvPicPr>
          <p:cNvPr id="5" name="Picture 2" descr="Портал «Москва Наш Город» | ВКонтакте">
            <a:extLst>
              <a:ext uri="{FF2B5EF4-FFF2-40B4-BE49-F238E27FC236}">
                <a16:creationId xmlns:a16="http://schemas.microsoft.com/office/drawing/2014/main" xmlns="" id="{75CD5BA2-8099-4159-B658-0ADA31AB0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492" y="2713472"/>
            <a:ext cx="4870508" cy="21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B4C054-3891-47DF-A10F-4B9FF5E6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1191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9FC4E954-6619-456D-B73F-E5DB8C0E2E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42655"/>
              </p:ext>
            </p:extLst>
          </p:nvPr>
        </p:nvGraphicFramePr>
        <p:xfrm>
          <a:off x="451449" y="257175"/>
          <a:ext cx="5377851" cy="160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1E335F88-F106-43D4-941F-FFE62F2255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230072"/>
              </p:ext>
            </p:extLst>
          </p:nvPr>
        </p:nvGraphicFramePr>
        <p:xfrm>
          <a:off x="451449" y="1676401"/>
          <a:ext cx="5377851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C37B49BA-7698-4748-B89D-6DDF92E347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564589"/>
              </p:ext>
            </p:extLst>
          </p:nvPr>
        </p:nvGraphicFramePr>
        <p:xfrm>
          <a:off x="6057900" y="257175"/>
          <a:ext cx="5772150" cy="1533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1C4B4D2A-DF3E-4B93-BB5E-10FBFD076F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3817910"/>
              </p:ext>
            </p:extLst>
          </p:nvPr>
        </p:nvGraphicFramePr>
        <p:xfrm>
          <a:off x="6286500" y="1866900"/>
          <a:ext cx="5454051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9B4238-F3CF-424D-AB05-00E98EABA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0477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E0521C-C4E2-4F10-BC5E-844A06CB376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Работа с брошенным и разукомплектованным автомобильным транспортом 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9544C468-390A-402D-AD6A-E9205FEE84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5444508"/>
              </p:ext>
            </p:extLst>
          </p:nvPr>
        </p:nvGraphicFramePr>
        <p:xfrm>
          <a:off x="276227" y="1418773"/>
          <a:ext cx="5667373" cy="4991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7EB43D-E8A4-4EB2-9623-226C2850ED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95024"/>
            <a:ext cx="5969785" cy="354420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4856E96-BC22-4FC4-B51F-7BA8A1CA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7361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052618-CF67-4F24-9EFF-0D824FEB0D4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Содержание и ремонт оборудования для лиц с ограничениями жизнедеятельности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8ED7C0A5-D2D4-47A9-B62C-B815C9690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3503545"/>
              </p:ext>
            </p:extLst>
          </p:nvPr>
        </p:nvGraphicFramePr>
        <p:xfrm>
          <a:off x="571500" y="1057275"/>
          <a:ext cx="11106150" cy="226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010E51-6871-403B-8D03-6C7E8A17DE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516" y="3848100"/>
            <a:ext cx="2260861" cy="3009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E93EDE-94AE-4BCD-83A3-A1893245BD4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595" y="3174568"/>
            <a:ext cx="2344154" cy="3127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E533D21-DA87-4D72-B0A0-9039A033AE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790" y="3848099"/>
            <a:ext cx="2258599" cy="30099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2DD2873-91E4-498D-8A74-7C83110D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0469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B26C7282-5281-4261-852D-54C0951852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4746359"/>
              </p:ext>
            </p:extLst>
          </p:nvPr>
        </p:nvGraphicFramePr>
        <p:xfrm>
          <a:off x="189782" y="-1"/>
          <a:ext cx="6987395" cy="6797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D8D3175-CA85-4C70-A1BB-BA0377F8CD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351" y="731286"/>
            <a:ext cx="3603048" cy="5395428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A82A1FB-6FD7-433B-9758-D4621F9C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181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1ED948E-1BCB-4240-A36F-CA54368D4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2091562"/>
              </p:ext>
            </p:extLst>
          </p:nvPr>
        </p:nvGraphicFramePr>
        <p:xfrm>
          <a:off x="3076575" y="104775"/>
          <a:ext cx="6048375" cy="6753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3F8D3E-4CD5-49D8-B9A8-63C88315D2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7" y="253753"/>
            <a:ext cx="2533741" cy="33783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2B846C-62A3-4454-9F47-B2768E5686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034" y="248697"/>
            <a:ext cx="2541696" cy="33889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0B4A45-053B-43C7-8C01-C0E80DF3609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" y="3143375"/>
            <a:ext cx="2411238" cy="3212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2E2449-E722-4066-8F39-DDDC5E9B97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0487" y="3143375"/>
            <a:ext cx="2432861" cy="3212975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451D43-B28F-4090-8A6A-853C154B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245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152F830-D853-4C36-B294-8C7A1227C4DC}"/>
              </a:ext>
            </a:extLst>
          </p:cNvPr>
          <p:cNvSpPr/>
          <p:nvPr/>
        </p:nvSpPr>
        <p:spPr>
          <a:xfrm>
            <a:off x="1281113" y="2731194"/>
            <a:ext cx="9424988" cy="1395612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CB8513-29CC-484C-A3B1-5B552812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2766218"/>
            <a:ext cx="8410576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 комиссий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C73CEA4-69F3-42DA-BDB3-17F5F7681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1756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5C75A1A-C47A-4FC2-8D26-C7A5B5AB915A}"/>
              </a:ext>
            </a:extLst>
          </p:cNvPr>
          <p:cNvSpPr txBox="1">
            <a:spLocks/>
          </p:cNvSpPr>
          <p:nvPr/>
        </p:nvSpPr>
        <p:spPr>
          <a:xfrm>
            <a:off x="-181155" y="1"/>
            <a:ext cx="12818853" cy="8096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Комиссия по предупреждению и ликвидации чрезвычайных ситуаций и обеспечению пожарной безопасности (</a:t>
            </a:r>
            <a:r>
              <a:rPr lang="ru-RU" dirty="0" err="1"/>
              <a:t>КЧСиПБ</a:t>
            </a:r>
            <a:r>
              <a:rPr lang="ru-RU" dirty="0"/>
              <a:t>)</a:t>
            </a:r>
          </a:p>
        </p:txBody>
      </p:sp>
      <p:pic>
        <p:nvPicPr>
          <p:cNvPr id="1026" name="Picture 2" descr="В лесах Тюменской области введен режим ЧС">
            <a:extLst>
              <a:ext uri="{FF2B5EF4-FFF2-40B4-BE49-F238E27FC236}">
                <a16:creationId xmlns:a16="http://schemas.microsoft.com/office/drawing/2014/main" xmlns="" id="{618E750D-32ED-47F2-99FA-960A1300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622" y="2712737"/>
            <a:ext cx="3831030" cy="254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6A1503EE-191A-478B-A718-D298185B1F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9577398"/>
              </p:ext>
            </p:extLst>
          </p:nvPr>
        </p:nvGraphicFramePr>
        <p:xfrm>
          <a:off x="4407651" y="1595888"/>
          <a:ext cx="7608945" cy="456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4DFF22-F5ED-46EC-8D38-DDAAEC35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8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68196" y="116286"/>
            <a:ext cx="504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День памяти жертв фашистских концлагерей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D5B7BB8C-15BF-49CE-B02C-E001E4185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664" y="528266"/>
            <a:ext cx="4777083" cy="26236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9D754E6-97BF-4AE6-B2C6-7A8B584655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664" y="3767288"/>
            <a:ext cx="2695023" cy="28617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50F32FD-2131-4B92-BA24-AED52A6F98ED}"/>
              </a:ext>
            </a:extLst>
          </p:cNvPr>
          <p:cNvSpPr/>
          <p:nvPr/>
        </p:nvSpPr>
        <p:spPr>
          <a:xfrm>
            <a:off x="3115950" y="3136613"/>
            <a:ext cx="5868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Открытие музейной экспозиции истории района Некрасовка в храме Покрова Пресвятой Богородицы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B8ACA28-9B59-4192-979A-7446A539CF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962" y="3756315"/>
            <a:ext cx="2833374" cy="28703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B12E5EC-D08F-4228-84D5-4D957D5C87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289" y="3756315"/>
            <a:ext cx="2865070" cy="28703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9F0D8B8-50AE-46DB-8C97-398C86A01B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74" y="528266"/>
            <a:ext cx="3801462" cy="253331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BB53340-6E36-45FB-BC57-7271733F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9178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B1059117-9E08-4B2D-A9A7-E3B7C78C68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383491"/>
              </p:ext>
            </p:extLst>
          </p:nvPr>
        </p:nvGraphicFramePr>
        <p:xfrm>
          <a:off x="310550" y="750498"/>
          <a:ext cx="7703389" cy="5296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Классификация чрезвычайных ситуаций - Статьи - Новости, статьи -  Безопасность - Официальный сайт Асбестовского городского округа">
            <a:extLst>
              <a:ext uri="{FF2B5EF4-FFF2-40B4-BE49-F238E27FC236}">
                <a16:creationId xmlns:a16="http://schemas.microsoft.com/office/drawing/2014/main" xmlns="" id="{7A1286AF-DA22-4689-BC90-03F4C400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2459" y="1916908"/>
            <a:ext cx="3824265" cy="290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D8173CD-B5F1-4712-9189-69FAD32AE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899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B400583-EE95-4E2C-8429-6EEE369E8706}"/>
              </a:ext>
            </a:extLst>
          </p:cNvPr>
          <p:cNvSpPr txBox="1">
            <a:spLocks/>
          </p:cNvSpPr>
          <p:nvPr/>
        </p:nvSpPr>
        <p:spPr>
          <a:xfrm>
            <a:off x="-181155" y="0"/>
            <a:ext cx="12818853" cy="84538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Тепловая комиссия</a:t>
            </a:r>
          </a:p>
        </p:txBody>
      </p:sp>
      <p:pic>
        <p:nvPicPr>
          <p:cNvPr id="3074" name="Picture 2" descr="СТЦ Патриот: Все курсы">
            <a:extLst>
              <a:ext uri="{FF2B5EF4-FFF2-40B4-BE49-F238E27FC236}">
                <a16:creationId xmlns:a16="http://schemas.microsoft.com/office/drawing/2014/main" xmlns="" id="{2AF5DF32-6E5D-41C2-9308-B946790A7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61" y="1781773"/>
            <a:ext cx="5750946" cy="37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889E65CB-24FC-4D68-921D-AA9856C9B1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936609"/>
              </p:ext>
            </p:extLst>
          </p:nvPr>
        </p:nvGraphicFramePr>
        <p:xfrm>
          <a:off x="6996022" y="619126"/>
          <a:ext cx="6538824" cy="573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AF225-8652-4E52-BA76-D18B33D41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7755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2C4F5E7-4819-49B7-B6FA-B9F556C1B79A}"/>
              </a:ext>
            </a:extLst>
          </p:cNvPr>
          <p:cNvSpPr txBox="1">
            <a:spLocks/>
          </p:cNvSpPr>
          <p:nvPr/>
        </p:nvSpPr>
        <p:spPr>
          <a:xfrm>
            <a:off x="-181155" y="0"/>
            <a:ext cx="12818853" cy="84538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Административная комиссия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4AD4D90F-D246-4ECA-A126-542D4ED0A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208820"/>
              </p:ext>
            </p:extLst>
          </p:nvPr>
        </p:nvGraphicFramePr>
        <p:xfrm>
          <a:off x="1863306" y="1052423"/>
          <a:ext cx="8360434" cy="493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A7BEC68-4B05-4A08-993D-DB9A45B1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2728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F734BB9-5E13-4DEC-BF42-99A48F86CFC5}"/>
              </a:ext>
            </a:extLst>
          </p:cNvPr>
          <p:cNvSpPr txBox="1">
            <a:spLocks/>
          </p:cNvSpPr>
          <p:nvPr/>
        </p:nvSpPr>
        <p:spPr>
          <a:xfrm>
            <a:off x="-181155" y="0"/>
            <a:ext cx="12818853" cy="84538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Антитеррористическая комиссия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12EB0ACA-B0F8-4C51-BA38-CAF8C362C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746938"/>
              </p:ext>
            </p:extLst>
          </p:nvPr>
        </p:nvGraphicFramePr>
        <p:xfrm>
          <a:off x="-569541" y="0"/>
          <a:ext cx="6124575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DA2C84-B6B0-41DC-93E6-BDB921C2E0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419" y="632664"/>
            <a:ext cx="3742965" cy="37429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315EBC4-36A1-4F20-85AF-3EBD8F2C2E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519" y="3224961"/>
            <a:ext cx="4000499" cy="300037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AA277B-3978-4B93-A5CC-8F6B90CF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05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6426209-449A-4CC2-BC75-F31AE1EEB991}"/>
              </a:ext>
            </a:extLst>
          </p:cNvPr>
          <p:cNvSpPr txBox="1">
            <a:spLocks/>
          </p:cNvSpPr>
          <p:nvPr/>
        </p:nvSpPr>
        <p:spPr>
          <a:xfrm>
            <a:off x="-181155" y="0"/>
            <a:ext cx="12818853" cy="84538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Комиссия по соблюдению требований к служебному поведению государственных гражданских служащих</a:t>
            </a:r>
          </a:p>
        </p:txBody>
      </p:sp>
      <p:pic>
        <p:nvPicPr>
          <p:cNvPr id="6146" name="Picture 2" descr="В Казахстане свыше 10 тысяч молодых людей занимают руководящие должности на  госслужбе | BaigeNews.kz">
            <a:extLst>
              <a:ext uri="{FF2B5EF4-FFF2-40B4-BE49-F238E27FC236}">
                <a16:creationId xmlns:a16="http://schemas.microsoft.com/office/drawing/2014/main" xmlns="" id="{58E6058D-F7D3-4969-A761-170D4EE35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049" y="2383765"/>
            <a:ext cx="4819651" cy="270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15CDAFFF-A9DB-48D9-8129-6264DD2DB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733995"/>
              </p:ext>
            </p:extLst>
          </p:nvPr>
        </p:nvGraphicFramePr>
        <p:xfrm>
          <a:off x="114300" y="1485900"/>
          <a:ext cx="8372476" cy="4505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8A55C631-1CC0-47CA-9618-19E64B9D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9174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4105CBB-E977-45DD-A770-45795525DD66}"/>
              </a:ext>
            </a:extLst>
          </p:cNvPr>
          <p:cNvSpPr txBox="1">
            <a:spLocks/>
          </p:cNvSpPr>
          <p:nvPr/>
        </p:nvSpPr>
        <p:spPr>
          <a:xfrm>
            <a:off x="-181155" y="0"/>
            <a:ext cx="12818853" cy="11144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Противодействие коррупции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74401CA0-8677-4D5D-AE2D-A1C6E5D63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582504"/>
              </p:ext>
            </p:extLst>
          </p:nvPr>
        </p:nvGraphicFramePr>
        <p:xfrm>
          <a:off x="1428750" y="533400"/>
          <a:ext cx="9505950" cy="618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0E3FB40E-9455-4718-A585-8E441CF5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492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152F830-D853-4C36-B294-8C7A1227C4DC}"/>
              </a:ext>
            </a:extLst>
          </p:cNvPr>
          <p:cNvSpPr/>
          <p:nvPr/>
        </p:nvSpPr>
        <p:spPr>
          <a:xfrm>
            <a:off x="1281113" y="2731194"/>
            <a:ext cx="9424988" cy="1395612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CB8513-29CC-484C-A3B1-5B552812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2766218"/>
            <a:ext cx="8410576" cy="1325563"/>
          </a:xfrm>
        </p:spPr>
        <p:txBody>
          <a:bodyPr>
            <a:noAutofit/>
          </a:bodyPr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B36F6D0-35F9-49D7-BF89-7272BAC7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85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29991" y="72270"/>
            <a:ext cx="691276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2400" b="1" dirty="0">
                <a:cs typeface="Times New Roman" panose="02020603050405020304" pitchFamily="18" charset="0"/>
              </a:rPr>
              <a:t>76 годовщина Дня Победы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5E651DC-9CCB-472E-BF10-1EFB91CC5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583" y="638339"/>
            <a:ext cx="3708823" cy="262491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06902C8-857A-4962-926E-1437FE4816C7}"/>
              </a:ext>
            </a:extLst>
          </p:cNvPr>
          <p:cNvSpPr/>
          <p:nvPr/>
        </p:nvSpPr>
        <p:spPr>
          <a:xfrm>
            <a:off x="7381279" y="3270580"/>
            <a:ext cx="1672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cs typeface="Times New Roman" panose="02020603050405020304" pitchFamily="18" charset="0"/>
              </a:rPr>
              <a:t>Диктант Победы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A524685-CCF9-42B3-9FF4-5C11652E8C97}"/>
              </a:ext>
            </a:extLst>
          </p:cNvPr>
          <p:cNvSpPr/>
          <p:nvPr/>
        </p:nvSpPr>
        <p:spPr>
          <a:xfrm>
            <a:off x="1386548" y="3147470"/>
            <a:ext cx="49523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Мемориально-патронатная акция 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по уходу за памятником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F9D7D2C-A697-425F-B15D-02CA790EE2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697" y="3718184"/>
            <a:ext cx="3872649" cy="258176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D568FB9-F52F-4503-BBE1-5CA7CC7A7F16}"/>
              </a:ext>
            </a:extLst>
          </p:cNvPr>
          <p:cNvSpPr/>
          <p:nvPr/>
        </p:nvSpPr>
        <p:spPr>
          <a:xfrm>
            <a:off x="2410512" y="6284225"/>
            <a:ext cx="22770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cs typeface="Times New Roman" panose="02020603050405020304" pitchFamily="18" charset="0"/>
              </a:rPr>
              <a:t>Торжественный митинг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B84596A-8B45-4A34-842E-23414E4E09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522" y="3627815"/>
            <a:ext cx="3694884" cy="2762503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FDCE7B20-D550-4060-96BF-3103391EC29B}"/>
              </a:ext>
            </a:extLst>
          </p:cNvPr>
          <p:cNvSpPr/>
          <p:nvPr/>
        </p:nvSpPr>
        <p:spPr>
          <a:xfrm>
            <a:off x="5833854" y="6307130"/>
            <a:ext cx="4838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Легкоатлетическая  эстафета 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«Некрасовское кольцо»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9EDDA51-7F8E-4158-B619-275D5EB1C8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697" y="638338"/>
            <a:ext cx="3872649" cy="25324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90D8676-5E26-4670-8D89-89089870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0906-667B-4497-A4AC-01E5AEE8A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2125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3927</TotalTime>
  <Words>7491</Words>
  <Application>Microsoft Office PowerPoint</Application>
  <PresentationFormat>Произвольный</PresentationFormat>
  <Paragraphs>766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Тема Office</vt:lpstr>
      <vt:lpstr>«О результатах деятельности управы района Некрасовка города Москвы в 2021 году»</vt:lpstr>
      <vt:lpstr>Инфраструктура района</vt:lpstr>
      <vt:lpstr>Инфраструктура района</vt:lpstr>
      <vt:lpstr>I. Социальная сфера</vt:lpstr>
      <vt:lpstr>Презентация PowerPoint</vt:lpstr>
      <vt:lpstr>Презентация PowerPoint</vt:lpstr>
      <vt:lpstr>Мероприятия к социально-значимым и памятным датам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досуговой и физкультурно-оздоровительной деятельности</vt:lpstr>
      <vt:lpstr>Взаимодействие с общественными организациями</vt:lpstr>
      <vt:lpstr>Презентация PowerPoint</vt:lpstr>
      <vt:lpstr>Презентация PowerPoint</vt:lpstr>
      <vt:lpstr>Комиссия по делам несовершеннолетних и защите их прав</vt:lpstr>
      <vt:lpstr>Презентация PowerPoint</vt:lpstr>
      <vt:lpstr>Презентация PowerPoint</vt:lpstr>
      <vt:lpstr>II. Взаимодействие с государственными органами, органами местного самоуправления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III. Взаимодействие с населением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IV. Строительство, имущественно-земельные отношения, транспорт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V. Сфера торговли и услуг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VI. Жилищно-коммунальная сфера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VII. Работа комиссий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результатах деятельности управы района Некрасовка города Москвы в 2021 году»</dc:title>
  <dc:creator>Арутюнян Лусине Аветисовна</dc:creator>
  <cp:lastModifiedBy>Таня</cp:lastModifiedBy>
  <cp:revision>348</cp:revision>
  <cp:lastPrinted>2022-03-21T08:17:23Z</cp:lastPrinted>
  <dcterms:created xsi:type="dcterms:W3CDTF">2022-03-17T06:44:49Z</dcterms:created>
  <dcterms:modified xsi:type="dcterms:W3CDTF">2022-09-05T10:55:40Z</dcterms:modified>
</cp:coreProperties>
</file>