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Default Extension="gif" ContentType="image/gif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2" r:id="rId3"/>
    <p:sldId id="306" r:id="rId4"/>
    <p:sldId id="325" r:id="rId5"/>
    <p:sldId id="288" r:id="rId6"/>
    <p:sldId id="307" r:id="rId7"/>
    <p:sldId id="296" r:id="rId8"/>
    <p:sldId id="326" r:id="rId9"/>
    <p:sldId id="327" r:id="rId10"/>
    <p:sldId id="329" r:id="rId11"/>
    <p:sldId id="330" r:id="rId12"/>
    <p:sldId id="290" r:id="rId13"/>
    <p:sldId id="304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9BED8"/>
    <a:srgbClr val="B7E4EF"/>
    <a:srgbClr val="D3EFF5"/>
    <a:srgbClr val="008AC6"/>
    <a:srgbClr val="6CB5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8309" autoAdjust="0"/>
    <p:restoredTop sz="94660"/>
  </p:normalViewPr>
  <p:slideViewPr>
    <p:cSldViewPr>
      <p:cViewPr varScale="1">
        <p:scale>
          <a:sx n="71" d="100"/>
          <a:sy n="71" d="100"/>
        </p:scale>
        <p:origin x="-120" y="-90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6199414393068037"/>
          <c:y val="9.6566205581143094E-2"/>
          <c:w val="0.37625402733029695"/>
          <c:h val="0.8163411040504755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Lbls>
            <c:dLbl>
              <c:idx val="0"/>
              <c:layout>
                <c:manualLayout>
                  <c:x val="7.6368689811702944E-2"/>
                  <c:y val="-0.169912774192555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9 190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B25-49AA-9CBE-37A61A752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822696580198839E-2"/>
                  <c:y val="0.2220019015687943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12 976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B25-49AA-9CBE-37A61A7526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6773 человек старше трудоспособного возраста)</c:v>
                </c:pt>
                <c:pt idx="1">
                  <c:v>Женщины (из них 9628 человек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6773</c:v>
                </c:pt>
                <c:pt idx="1">
                  <c:v>9628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304"/>
          <c:w val="0.45574139347027826"/>
          <c:h val="0.497590319706065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8997640365904898E-2"/>
          <c:y val="8.4670305486238981E-2"/>
          <c:w val="0.27684370289180066"/>
          <c:h val="0.8567642212247095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25-49AA-9CBE-37A61A7526FA}"/>
              </c:ext>
            </c:extLst>
          </c:dPt>
          <c:dPt>
            <c:idx val="2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7139832562950513"/>
                  <c:y val="3.98868158570565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16503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46802754571607386"/>
                  <c:y val="-0.6135674557848865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38105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35566664805601994"/>
                  <c:y val="0.2402166558750991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Детское население</c:v>
                </c:pt>
                <c:pt idx="1">
                  <c:v>Взрослое население</c:v>
                </c:pt>
                <c:pt idx="2">
                  <c:v>Женская консультация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16503</c:v>
                </c:pt>
                <c:pt idx="1">
                  <c:v>38105</c:v>
                </c:pt>
                <c:pt idx="2">
                  <c:v>23495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7026361491241738"/>
          <c:y val="3.8477697831258699E-2"/>
          <c:w val="0.45574139347027792"/>
          <c:h val="0.4975903197060650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AD916B-0C37-4734-9D5F-CBA3FF94D770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CB6D9EDF-553E-4D34-AA97-77C1568FBE59}">
      <dgm:prSet phldrT="[文本]"/>
      <dgm:spPr>
        <a:xfrm>
          <a:off x="478453" y="749861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NAAT -</a:t>
          </a:r>
          <a:endParaRPr lang="zh-CN" altLang="en-US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64480AC6-E88F-4F6C-A2AF-EC5625FA444B}" type="parTrans" cxnId="{8DB0CE60-31CA-4721-8095-55E112D6F5C6}">
      <dgm:prSet/>
      <dgm:spPr/>
      <dgm:t>
        <a:bodyPr/>
        <a:lstStyle/>
        <a:p>
          <a:endParaRPr lang="zh-CN" altLang="en-US"/>
        </a:p>
      </dgm:t>
    </dgm:pt>
    <dgm:pt modelId="{F6BB1574-F5C4-4D87-BD3B-0380B0DA7148}" type="sibTrans" cxnId="{8DB0CE60-31CA-4721-8095-55E112D6F5C6}">
      <dgm:prSet/>
      <dgm:spPr/>
      <dgm:t>
        <a:bodyPr/>
        <a:lstStyle/>
        <a:p>
          <a:endParaRPr lang="zh-CN" altLang="en-US"/>
        </a:p>
      </dgm:t>
    </dgm:pt>
    <dgm:pt modelId="{AFC24357-83B2-49E6-A060-3870D7FF50F8}">
      <dgm:prSet phldrT="[文本]"/>
      <dgm:spPr>
        <a:xfrm>
          <a:off x="1390676" y="534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495AAB07-97BC-4FF4-A67C-890DE8016C46}" type="parTrans" cxnId="{A3BEE5D3-DF88-4749-8464-BDE1946A9543}">
      <dgm:prSet/>
      <dgm:spPr>
        <a:xfrm rot="17350740">
          <a:off x="863678" y="522032"/>
          <a:ext cx="793360" cy="32124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664ED795-C59E-4E82-BEFB-443260514356}" type="sibTrans" cxnId="{A3BEE5D3-DF88-4749-8464-BDE1946A9543}">
      <dgm:prSet/>
      <dgm:spPr/>
      <dgm:t>
        <a:bodyPr/>
        <a:lstStyle/>
        <a:p>
          <a:endParaRPr lang="zh-CN" altLang="en-US"/>
        </a:p>
      </dgm:t>
    </dgm:pt>
    <dgm:pt modelId="{4F320AEE-D9B9-4DCB-96FD-BEFA8AF726E5}">
      <dgm:prSet phldrT="[文本]"/>
      <dgm:spPr>
        <a:xfrm>
          <a:off x="1419509" y="352773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3CF21C72-97AC-4A06-BB3C-C7936BFF096B}" type="parTrans" cxnId="{BA8EAA24-2E8F-4750-A390-58C1B9F7F258}">
      <dgm:prSet/>
      <dgm:spPr>
        <a:xfrm rot="18365473">
          <a:off x="1029077" y="698152"/>
          <a:ext cx="491396" cy="32124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DE90EE2F-5CEF-4268-8D2D-FA6F61C2B8B9}" type="sibTrans" cxnId="{BA8EAA24-2E8F-4750-A390-58C1B9F7F258}">
      <dgm:prSet/>
      <dgm:spPr/>
      <dgm:t>
        <a:bodyPr/>
        <a:lstStyle/>
        <a:p>
          <a:endParaRPr lang="zh-CN" altLang="en-US"/>
        </a:p>
      </dgm:t>
    </dgm:pt>
    <dgm:pt modelId="{D15F4269-F5BD-440B-8A09-948FA0F048EF}">
      <dgm:prSet/>
      <dgm:spPr>
        <a:xfrm>
          <a:off x="2302899" y="355024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A5ADF5D8-A3FD-4926-A517-365A623D74F0}" type="parTrans" cxnId="{28474FAC-19D4-49E5-A40B-D46850A42638}">
      <dgm:prSet/>
      <dgm:spPr>
        <a:xfrm rot="33386">
          <a:off x="2071091" y="500734"/>
          <a:ext cx="231813" cy="32124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D050F62B-A4B0-4680-84B7-3BA3B4784EF4}" type="sibTrans" cxnId="{28474FAC-19D4-49E5-A40B-D46850A42638}">
      <dgm:prSet/>
      <dgm:spPr/>
      <dgm:t>
        <a:bodyPr/>
        <a:lstStyle/>
        <a:p>
          <a:endParaRPr lang="zh-CN" altLang="en-US"/>
        </a:p>
      </dgm:t>
    </dgm:pt>
    <dgm:pt modelId="{A93EB284-F85C-417A-A4F7-9349FC1D3617}">
      <dgm:prSet/>
      <dgm:spPr>
        <a:xfrm>
          <a:off x="1390676" y="1124524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26E8AA3E-61C4-475D-9440-E963123CD684}" type="parTrans" cxnId="{54A6BE2D-0B49-4EEB-B695-04818790A9F3}">
      <dgm:prSet/>
      <dgm:spPr>
        <a:xfrm rot="3310531">
          <a:off x="1032157" y="1084027"/>
          <a:ext cx="456402" cy="32124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944CDC2E-68F3-4736-93D7-C0BA055AE568}" type="sibTrans" cxnId="{54A6BE2D-0B49-4EEB-B695-04818790A9F3}">
      <dgm:prSet/>
      <dgm:spPr/>
      <dgm:t>
        <a:bodyPr/>
        <a:lstStyle/>
        <a:p>
          <a:endParaRPr lang="zh-CN" altLang="en-US"/>
        </a:p>
      </dgm:t>
    </dgm:pt>
    <dgm:pt modelId="{3622F1B7-F16A-4178-B143-1B2769A3005E}">
      <dgm:prSet/>
      <dgm:spPr>
        <a:xfrm>
          <a:off x="2302899" y="1124524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1C24816D-036B-4BF7-8F6C-DDB2488EA1E6}" type="parTrans" cxnId="{DD5B37C1-DA1A-442A-A641-761F318151D2}">
      <dgm:prSet/>
      <dgm:spPr>
        <a:xfrm>
          <a:off x="2042264" y="1271359"/>
          <a:ext cx="260635" cy="32124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F7780826-6EB3-45FD-AB72-9B6DA9CEEEE3}" type="sibTrans" cxnId="{DD5B37C1-DA1A-442A-A641-761F318151D2}">
      <dgm:prSet/>
      <dgm:spPr/>
      <dgm:t>
        <a:bodyPr/>
        <a:lstStyle/>
        <a:p>
          <a:endParaRPr lang="zh-CN" altLang="en-US"/>
        </a:p>
      </dgm:t>
    </dgm:pt>
    <dgm:pt modelId="{371770E4-D5E0-423F-AA4A-D0FC3BE3FD45}">
      <dgm:prSet phldrT="[文本]"/>
      <dgm:spPr>
        <a:xfrm>
          <a:off x="2302899" y="534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03714E59-A9E0-4BF7-9C8D-CA3A0565001D}" type="sibTrans" cxnId="{94E3FFF3-BAB0-4526-A2DB-CA9C0A20012F}">
      <dgm:prSet/>
      <dgm:spPr/>
      <dgm:t>
        <a:bodyPr/>
        <a:lstStyle/>
        <a:p>
          <a:endParaRPr lang="zh-CN" altLang="en-US"/>
        </a:p>
      </dgm:t>
    </dgm:pt>
    <dgm:pt modelId="{308CC23A-FE5A-42E7-A000-C214CBF48146}" type="parTrans" cxnId="{94E3FFF3-BAB0-4526-A2DB-CA9C0A20012F}">
      <dgm:prSet/>
      <dgm:spPr>
        <a:xfrm>
          <a:off x="2042264" y="147369"/>
          <a:ext cx="260635" cy="32124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8F8A8D43-B248-4365-97FC-D664951B6F3C}">
      <dgm:prSet/>
      <dgm:spPr>
        <a:xfrm>
          <a:off x="1390676" y="749861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</a:t>
          </a:r>
        </a:p>
      </dgm:t>
    </dgm:pt>
    <dgm:pt modelId="{648EF6AE-FC37-4BDF-819E-0B8E3CDC79F6}" type="parTrans" cxnId="{19DBAF8C-469E-4253-B876-1BED4708F0C2}">
      <dgm:prSet/>
      <dgm:spPr>
        <a:xfrm>
          <a:off x="1130041" y="896695"/>
          <a:ext cx="260635" cy="32124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4756F333-8FE4-46CB-B482-F74D25898FC6}" type="sibTrans" cxnId="{19DBAF8C-469E-4253-B876-1BED4708F0C2}">
      <dgm:prSet/>
      <dgm:spPr/>
      <dgm:t>
        <a:bodyPr/>
        <a:lstStyle/>
        <a:p>
          <a:endParaRPr lang="zh-CN" altLang="en-US"/>
        </a:p>
      </dgm:t>
    </dgm:pt>
    <dgm:pt modelId="{8A960C0F-EE00-41DD-9EC9-EE727622AEA2}">
      <dgm:prSet/>
      <dgm:spPr>
        <a:xfrm>
          <a:off x="1390676" y="1499187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432B75DE-4F5B-47FD-A3C6-ED3E6E983891}" type="parTrans" cxnId="{52742668-6D8D-4B89-8997-1C115667C788}">
      <dgm:prSet/>
      <dgm:spPr>
        <a:xfrm rot="4249260">
          <a:off x="863678" y="1271359"/>
          <a:ext cx="793360" cy="32124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DBEA3B2F-703A-46EE-B6F5-238572455D9C}" type="sibTrans" cxnId="{52742668-6D8D-4B89-8997-1C115667C788}">
      <dgm:prSet/>
      <dgm:spPr/>
      <dgm:t>
        <a:bodyPr/>
        <a:lstStyle/>
        <a:p>
          <a:endParaRPr lang="zh-CN" altLang="en-US"/>
        </a:p>
      </dgm:t>
    </dgm:pt>
    <dgm:pt modelId="{D59130F1-7825-4C31-8A1B-C947E6A1E88F}">
      <dgm:prSet/>
      <dgm:spPr>
        <a:xfrm>
          <a:off x="2302899" y="749861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185FCAD5-5F1F-4191-8B5D-2A69EC71606B}" type="parTrans" cxnId="{6FCEBCB3-F716-462B-BDB2-8FB415B3DE8F}">
      <dgm:prSet/>
      <dgm:spPr>
        <a:xfrm>
          <a:off x="2042264" y="896695"/>
          <a:ext cx="260635" cy="32124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2362344D-B661-4044-A3F0-51CEAB7D4708}" type="sibTrans" cxnId="{6FCEBCB3-F716-462B-BDB2-8FB415B3DE8F}">
      <dgm:prSet/>
      <dgm:spPr/>
      <dgm:t>
        <a:bodyPr/>
        <a:lstStyle/>
        <a:p>
          <a:endParaRPr lang="zh-CN" altLang="en-US"/>
        </a:p>
      </dgm:t>
    </dgm:pt>
    <dgm:pt modelId="{0F0DF6B3-B038-43E4-8040-5B4C3FD351C2}">
      <dgm:prSet/>
      <dgm:spPr>
        <a:xfrm>
          <a:off x="2302899" y="1499187"/>
          <a:ext cx="651587" cy="325793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C5371089-CF95-4E10-A173-5A22354DBA4D}" type="parTrans" cxnId="{3D4E49B1-DBBF-404A-ABD2-5C8F6F46D7EA}">
      <dgm:prSet/>
      <dgm:spPr>
        <a:xfrm>
          <a:off x="2042264" y="1646022"/>
          <a:ext cx="260635" cy="32124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61FEA6BE-AEA9-4907-90D3-88533B8702FD}" type="sibTrans" cxnId="{3D4E49B1-DBBF-404A-ABD2-5C8F6F46D7EA}">
      <dgm:prSet/>
      <dgm:spPr/>
      <dgm:t>
        <a:bodyPr/>
        <a:lstStyle/>
        <a:p>
          <a:endParaRPr lang="zh-CN" altLang="en-US"/>
        </a:p>
      </dgm:t>
    </dgm:pt>
    <dgm:pt modelId="{20225286-7B1F-418A-85E7-0358FCFB0BC1}" type="pres">
      <dgm:prSet presAssocID="{FDAD916B-0C37-4734-9D5F-CBA3FF94D7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43F6D-0D0C-48BB-9DED-4AE1D85BB139}" type="pres">
      <dgm:prSet presAssocID="{CB6D9EDF-553E-4D34-AA97-77C1568FBE59}" presName="root1" presStyleCnt="0"/>
      <dgm:spPr/>
    </dgm:pt>
    <dgm:pt modelId="{7296FF83-7052-4970-9EB3-A6008A62CE2E}" type="pres">
      <dgm:prSet presAssocID="{CB6D9EDF-553E-4D34-AA97-77C1568FBE59}" presName="LevelOneTextNod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28DC10-7F50-448B-A35D-592D6966A645}" type="pres">
      <dgm:prSet presAssocID="{CB6D9EDF-553E-4D34-AA97-77C1568FBE59}" presName="level2hierChild" presStyleCnt="0"/>
      <dgm:spPr/>
    </dgm:pt>
    <dgm:pt modelId="{B3CF2F3A-55D2-4202-BE85-D17E180E0F49}" type="pres">
      <dgm:prSet presAssocID="{495AAB07-97BC-4FF4-A67C-890DE8016C46}" presName="conn2-1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3360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624BFC0-E290-4450-B242-59A762527B73}" type="pres">
      <dgm:prSet presAssocID="{495AAB07-97BC-4FF4-A67C-890DE8016C46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4E7B057-21AB-4000-B6E0-A43610E4F961}" type="pres">
      <dgm:prSet presAssocID="{AFC24357-83B2-49E6-A060-3870D7FF50F8}" presName="root2" presStyleCnt="0"/>
      <dgm:spPr/>
    </dgm:pt>
    <dgm:pt modelId="{E56491AE-0AC7-4ED3-8E60-3C87DE424A5F}" type="pres">
      <dgm:prSet presAssocID="{AFC24357-83B2-49E6-A060-3870D7FF50F8}" presName="LevelTwoTextNode" presStyleLbl="node2" presStyleIdx="0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338A78C-B6EE-4D35-BA99-777C5D42D19B}" type="pres">
      <dgm:prSet presAssocID="{AFC24357-83B2-49E6-A060-3870D7FF50F8}" presName="level3hierChild" presStyleCnt="0"/>
      <dgm:spPr/>
    </dgm:pt>
    <dgm:pt modelId="{2CE43FE2-E2C4-433F-87DD-CB0DEC963FCC}" type="pres">
      <dgm:prSet presAssocID="{308CC23A-FE5A-42E7-A000-C214CBF48146}" presName="conn2-1" presStyleLbl="parChTrans1D3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6175C32-E42E-4E8C-A7F1-33E8024D6C99}" type="pres">
      <dgm:prSet presAssocID="{308CC23A-FE5A-42E7-A000-C214CBF48146}" presName="connTx" presStyleLbl="parChTrans1D3" presStyleIdx="0" presStyleCnt="5"/>
      <dgm:spPr/>
      <dgm:t>
        <a:bodyPr/>
        <a:lstStyle/>
        <a:p>
          <a:endParaRPr lang="ru-RU"/>
        </a:p>
      </dgm:t>
    </dgm:pt>
    <dgm:pt modelId="{A3EBC427-3F42-495C-8F69-4ECCB56E8F7F}" type="pres">
      <dgm:prSet presAssocID="{371770E4-D5E0-423F-AA4A-D0FC3BE3FD45}" presName="root2" presStyleCnt="0"/>
      <dgm:spPr/>
    </dgm:pt>
    <dgm:pt modelId="{AAB8071B-45BE-4538-8673-73F379C62C1D}" type="pres">
      <dgm:prSet presAssocID="{371770E4-D5E0-423F-AA4A-D0FC3BE3FD45}" presName="LevelTwoTextNode" presStyleLbl="node3" presStyleIdx="0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3C81185-077C-4EDE-815F-F6DF11496466}" type="pres">
      <dgm:prSet presAssocID="{371770E4-D5E0-423F-AA4A-D0FC3BE3FD45}" presName="level3hierChild" presStyleCnt="0"/>
      <dgm:spPr/>
    </dgm:pt>
    <dgm:pt modelId="{6CF7E86A-2413-4963-A323-DA0E6915876E}" type="pres">
      <dgm:prSet presAssocID="{3CF21C72-97AC-4A06-BB3C-C7936BFF096B}" presName="conn2-1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91396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76FBE7F-D952-4189-B1FB-024878C6C82A}" type="pres">
      <dgm:prSet presAssocID="{3CF21C72-97AC-4A06-BB3C-C7936BFF096B}" presName="connTx" presStyleLbl="parChTrans1D2" presStyleIdx="1" presStyleCnt="5"/>
      <dgm:spPr/>
      <dgm:t>
        <a:bodyPr/>
        <a:lstStyle/>
        <a:p>
          <a:endParaRPr lang="ru-RU"/>
        </a:p>
      </dgm:t>
    </dgm:pt>
    <dgm:pt modelId="{4434A3EC-82C0-449C-B054-AF12F926043B}" type="pres">
      <dgm:prSet presAssocID="{4F320AEE-D9B9-4DCB-96FD-BEFA8AF726E5}" presName="root2" presStyleCnt="0"/>
      <dgm:spPr/>
    </dgm:pt>
    <dgm:pt modelId="{9D2B0CB7-C607-4A6F-A5F1-119A0352BDF2}" type="pres">
      <dgm:prSet presAssocID="{4F320AEE-D9B9-4DCB-96FD-BEFA8AF726E5}" presName="LevelTwoTextNode" presStyleLbl="node2" presStyleIdx="1" presStyleCnt="5" custLinFactNeighborX="4425" custLinFactNeighborY="-688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E1D9578-7D4E-457B-8668-B4CFEF1AF30B}" type="pres">
      <dgm:prSet presAssocID="{4F320AEE-D9B9-4DCB-96FD-BEFA8AF726E5}" presName="level3hierChild" presStyleCnt="0"/>
      <dgm:spPr/>
    </dgm:pt>
    <dgm:pt modelId="{1A3EC6F9-4CC9-4A85-A7A7-CA2AD9D23E5B}" type="pres">
      <dgm:prSet presAssocID="{A5ADF5D8-A3FD-4926-A517-365A623D74F0}" presName="conn2-1" presStyleLbl="parChTrans1D3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1813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924A13B-C42B-45F8-BC25-F024FE56991B}" type="pres">
      <dgm:prSet presAssocID="{A5ADF5D8-A3FD-4926-A517-365A623D74F0}" presName="connTx" presStyleLbl="parChTrans1D3" presStyleIdx="1" presStyleCnt="5"/>
      <dgm:spPr/>
      <dgm:t>
        <a:bodyPr/>
        <a:lstStyle/>
        <a:p>
          <a:endParaRPr lang="ru-RU"/>
        </a:p>
      </dgm:t>
    </dgm:pt>
    <dgm:pt modelId="{A67E41FD-46F5-46B2-9F8D-62BC7C1191AB}" type="pres">
      <dgm:prSet presAssocID="{D15F4269-F5BD-440B-8A09-948FA0F048EF}" presName="root2" presStyleCnt="0"/>
      <dgm:spPr/>
    </dgm:pt>
    <dgm:pt modelId="{833256A2-F1D4-4E2A-9096-E3CA9E302BCB}" type="pres">
      <dgm:prSet presAssocID="{D15F4269-F5BD-440B-8A09-948FA0F048EF}" presName="LevelTwoTextNode" presStyleLbl="node3" presStyleIdx="1" presStyleCnt="5" custLinFactNeighborY="-619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EE1F3F0-C1BD-4637-9383-72EEE2FD7057}" type="pres">
      <dgm:prSet presAssocID="{D15F4269-F5BD-440B-8A09-948FA0F048EF}" presName="level3hierChild" presStyleCnt="0"/>
      <dgm:spPr/>
    </dgm:pt>
    <dgm:pt modelId="{C4492EB0-8A9A-4CA4-88E1-26C9678407DA}" type="pres">
      <dgm:prSet presAssocID="{648EF6AE-FC37-4BDF-819E-0B8E3CDC79F6}" presName="conn2-1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23F59F4-3648-43E5-9BF1-4D1FE66F7F88}" type="pres">
      <dgm:prSet presAssocID="{648EF6AE-FC37-4BDF-819E-0B8E3CDC79F6}" presName="connTx" presStyleLbl="parChTrans1D2" presStyleIdx="2" presStyleCnt="5"/>
      <dgm:spPr/>
      <dgm:t>
        <a:bodyPr/>
        <a:lstStyle/>
        <a:p>
          <a:endParaRPr lang="ru-RU"/>
        </a:p>
      </dgm:t>
    </dgm:pt>
    <dgm:pt modelId="{C30C1296-398C-4B80-917C-624A7617C44A}" type="pres">
      <dgm:prSet presAssocID="{8F8A8D43-B248-4365-97FC-D664951B6F3C}" presName="root2" presStyleCnt="0"/>
      <dgm:spPr/>
    </dgm:pt>
    <dgm:pt modelId="{4239478F-2B7D-4428-8B20-0C7A669F1DF2}" type="pres">
      <dgm:prSet presAssocID="{8F8A8D43-B248-4365-97FC-D664951B6F3C}" presName="LevelTwoTextNode" presStyleLbl="node2" presStyleIdx="2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E28314B-15F8-434A-AFD0-691BE8F31518}" type="pres">
      <dgm:prSet presAssocID="{8F8A8D43-B248-4365-97FC-D664951B6F3C}" presName="level3hierChild" presStyleCnt="0"/>
      <dgm:spPr/>
    </dgm:pt>
    <dgm:pt modelId="{08404853-DEB1-4E3F-BF36-FEC012CCCA6D}" type="pres">
      <dgm:prSet presAssocID="{185FCAD5-5F1F-4191-8B5D-2A69EC71606B}" presName="conn2-1" presStyleLbl="parChTrans1D3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4B1E80B-2803-4C14-AF27-12C48FFC6F5E}" type="pres">
      <dgm:prSet presAssocID="{185FCAD5-5F1F-4191-8B5D-2A69EC71606B}" presName="connTx" presStyleLbl="parChTrans1D3" presStyleIdx="2" presStyleCnt="5"/>
      <dgm:spPr/>
      <dgm:t>
        <a:bodyPr/>
        <a:lstStyle/>
        <a:p>
          <a:endParaRPr lang="ru-RU"/>
        </a:p>
      </dgm:t>
    </dgm:pt>
    <dgm:pt modelId="{2005D927-5BC3-4A4C-84BA-4F4301170B84}" type="pres">
      <dgm:prSet presAssocID="{D59130F1-7825-4C31-8A1B-C947E6A1E88F}" presName="root2" presStyleCnt="0"/>
      <dgm:spPr/>
    </dgm:pt>
    <dgm:pt modelId="{D6722BCC-304A-43FA-A61C-C1D17627A891}" type="pres">
      <dgm:prSet presAssocID="{D59130F1-7825-4C31-8A1B-C947E6A1E88F}" presName="LevelTwoTextNode" presStyleLbl="node3" presStyleIdx="2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8627450-126C-4BC5-9AFF-814D7578E5B5}" type="pres">
      <dgm:prSet presAssocID="{D59130F1-7825-4C31-8A1B-C947E6A1E88F}" presName="level3hierChild" presStyleCnt="0"/>
      <dgm:spPr/>
    </dgm:pt>
    <dgm:pt modelId="{E14F8940-1343-4411-A790-4728D9F55489}" type="pres">
      <dgm:prSet presAssocID="{26E8AA3E-61C4-475D-9440-E963123CD684}" presName="conn2-1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56402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A74EBEE-04C5-458A-84E1-8DF72ACD51DC}" type="pres">
      <dgm:prSet presAssocID="{26E8AA3E-61C4-475D-9440-E963123CD684}" presName="connTx" presStyleLbl="parChTrans1D2" presStyleIdx="3" presStyleCnt="5"/>
      <dgm:spPr/>
      <dgm:t>
        <a:bodyPr/>
        <a:lstStyle/>
        <a:p>
          <a:endParaRPr lang="ru-RU"/>
        </a:p>
      </dgm:t>
    </dgm:pt>
    <dgm:pt modelId="{33EF6CBD-5D14-45B8-976F-BFADD230646F}" type="pres">
      <dgm:prSet presAssocID="{A93EB284-F85C-417A-A4F7-9349FC1D3617}" presName="root2" presStyleCnt="0"/>
      <dgm:spPr/>
    </dgm:pt>
    <dgm:pt modelId="{F14D58DA-0265-4C74-83AE-807B0993274A}" type="pres">
      <dgm:prSet presAssocID="{A93EB284-F85C-417A-A4F7-9349FC1D3617}" presName="LevelTwoTextNode" presStyleLbl="node2" presStyleIdx="3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FD47DD6-C927-4C6D-9552-0715842FD007}" type="pres">
      <dgm:prSet presAssocID="{A93EB284-F85C-417A-A4F7-9349FC1D3617}" presName="level3hierChild" presStyleCnt="0"/>
      <dgm:spPr/>
    </dgm:pt>
    <dgm:pt modelId="{C628F970-39C1-4DA2-BF23-164F75E17753}" type="pres">
      <dgm:prSet presAssocID="{1C24816D-036B-4BF7-8F6C-DDB2488EA1E6}" presName="conn2-1" presStyleLbl="parChTrans1D3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EDD189A-5076-4734-AD02-23AA2ED7B09B}" type="pres">
      <dgm:prSet presAssocID="{1C24816D-036B-4BF7-8F6C-DDB2488EA1E6}" presName="connTx" presStyleLbl="parChTrans1D3" presStyleIdx="3" presStyleCnt="5"/>
      <dgm:spPr/>
      <dgm:t>
        <a:bodyPr/>
        <a:lstStyle/>
        <a:p>
          <a:endParaRPr lang="ru-RU"/>
        </a:p>
      </dgm:t>
    </dgm:pt>
    <dgm:pt modelId="{668C3397-ADF9-49C3-960D-4BBDF2341D38}" type="pres">
      <dgm:prSet presAssocID="{3622F1B7-F16A-4178-B143-1B2769A3005E}" presName="root2" presStyleCnt="0"/>
      <dgm:spPr/>
    </dgm:pt>
    <dgm:pt modelId="{D4F0F845-0C4C-4E41-92A6-5D7ECE4C8ECA}" type="pres">
      <dgm:prSet presAssocID="{3622F1B7-F16A-4178-B143-1B2769A3005E}" presName="LevelTwoTextNode" presStyleLbl="node3" presStyleIdx="3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006A1ED-7E3A-4EEF-A746-1012F35BA1BA}" type="pres">
      <dgm:prSet presAssocID="{3622F1B7-F16A-4178-B143-1B2769A3005E}" presName="level3hierChild" presStyleCnt="0"/>
      <dgm:spPr/>
    </dgm:pt>
    <dgm:pt modelId="{BA366472-F000-435E-ABD1-5B4B4253490D}" type="pres">
      <dgm:prSet presAssocID="{432B75DE-4F5B-47FD-A3C6-ED3E6E983891}" presName="conn2-1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3360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3C12E3F8-1DAF-46A1-9458-2D94983AE02D}" type="pres">
      <dgm:prSet presAssocID="{432B75DE-4F5B-47FD-A3C6-ED3E6E98389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CC0CE5D2-CDFB-4CF6-83C6-9210A5DD5FD1}" type="pres">
      <dgm:prSet presAssocID="{8A960C0F-EE00-41DD-9EC9-EE727622AEA2}" presName="root2" presStyleCnt="0"/>
      <dgm:spPr/>
    </dgm:pt>
    <dgm:pt modelId="{0E3CD4FA-4764-4A8C-A17C-2835229758D3}" type="pres">
      <dgm:prSet presAssocID="{8A960C0F-EE00-41DD-9EC9-EE727622AEA2}" presName="LevelTwoTextNode" presStyleLbl="node2" presStyleIdx="4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CCA3AA1-334A-401A-91F7-A31E75CF4E72}" type="pres">
      <dgm:prSet presAssocID="{8A960C0F-EE00-41DD-9EC9-EE727622AEA2}" presName="level3hierChild" presStyleCnt="0"/>
      <dgm:spPr/>
    </dgm:pt>
    <dgm:pt modelId="{B56D58C2-09E0-4F45-8E1F-1FB21B8D66D1}" type="pres">
      <dgm:prSet presAssocID="{C5371089-CF95-4E10-A173-5A22354DBA4D}" presName="conn2-1" presStyleLbl="parChTrans1D3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A5152A2-B004-4DF5-A498-023B0EF5C6B1}" type="pres">
      <dgm:prSet presAssocID="{C5371089-CF95-4E10-A173-5A22354DBA4D}" presName="connTx" presStyleLbl="parChTrans1D3" presStyleIdx="4" presStyleCnt="5"/>
      <dgm:spPr/>
      <dgm:t>
        <a:bodyPr/>
        <a:lstStyle/>
        <a:p>
          <a:endParaRPr lang="ru-RU"/>
        </a:p>
      </dgm:t>
    </dgm:pt>
    <dgm:pt modelId="{FF97C1CD-1402-4C40-B959-27274EC7729E}" type="pres">
      <dgm:prSet presAssocID="{0F0DF6B3-B038-43E4-8040-5B4C3FD351C2}" presName="root2" presStyleCnt="0"/>
      <dgm:spPr/>
    </dgm:pt>
    <dgm:pt modelId="{531EDC2C-43C2-4CA5-BA3A-227DADF73ABC}" type="pres">
      <dgm:prSet presAssocID="{0F0DF6B3-B038-43E4-8040-5B4C3FD351C2}" presName="LevelTwoTextNode" presStyleLbl="node3" presStyleIdx="4" presStyleCnt="5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2555D53-0B09-433F-B6BB-5C9E3A00D815}" type="pres">
      <dgm:prSet presAssocID="{0F0DF6B3-B038-43E4-8040-5B4C3FD351C2}" presName="level3hierChild" presStyleCnt="0"/>
      <dgm:spPr/>
    </dgm:pt>
  </dgm:ptLst>
  <dgm:cxnLst>
    <dgm:cxn modelId="{ADBD51EE-8BE9-4677-A470-41AD21ABEF09}" type="presOf" srcId="{308CC23A-FE5A-42E7-A000-C214CBF48146}" destId="{2CE43FE2-E2C4-433F-87DD-CB0DEC963FCC}" srcOrd="0" destOrd="0" presId="urn:microsoft.com/office/officeart/2005/8/layout/hierarchy2"/>
    <dgm:cxn modelId="{3D26CE41-6057-4AB1-9BC9-4E3DA24AF1A6}" type="presOf" srcId="{C5371089-CF95-4E10-A173-5A22354DBA4D}" destId="{B56D58C2-09E0-4F45-8E1F-1FB21B8D66D1}" srcOrd="0" destOrd="0" presId="urn:microsoft.com/office/officeart/2005/8/layout/hierarchy2"/>
    <dgm:cxn modelId="{EE553B49-2EFC-46AE-9D1E-025BA8CC02ED}" type="presOf" srcId="{3CF21C72-97AC-4A06-BB3C-C7936BFF096B}" destId="{A76FBE7F-D952-4189-B1FB-024878C6C82A}" srcOrd="1" destOrd="0" presId="urn:microsoft.com/office/officeart/2005/8/layout/hierarchy2"/>
    <dgm:cxn modelId="{3CF7D40C-040C-49F7-A08A-D7C247823185}" type="presOf" srcId="{432B75DE-4F5B-47FD-A3C6-ED3E6E983891}" destId="{3C12E3F8-1DAF-46A1-9458-2D94983AE02D}" srcOrd="1" destOrd="0" presId="urn:microsoft.com/office/officeart/2005/8/layout/hierarchy2"/>
    <dgm:cxn modelId="{D8A47A45-BF02-4FB0-A0F6-401E4BF7C4C5}" type="presOf" srcId="{1C24816D-036B-4BF7-8F6C-DDB2488EA1E6}" destId="{C628F970-39C1-4DA2-BF23-164F75E17753}" srcOrd="0" destOrd="0" presId="urn:microsoft.com/office/officeart/2005/8/layout/hierarchy2"/>
    <dgm:cxn modelId="{ACCD23D2-E42B-4F4C-965F-D87C3C858E05}" type="presOf" srcId="{A5ADF5D8-A3FD-4926-A517-365A623D74F0}" destId="{9924A13B-C42B-45F8-BC25-F024FE56991B}" srcOrd="1" destOrd="0" presId="urn:microsoft.com/office/officeart/2005/8/layout/hierarchy2"/>
    <dgm:cxn modelId="{3C63073B-883B-4755-9304-C15E89206C66}" type="presOf" srcId="{8F8A8D43-B248-4365-97FC-D664951B6F3C}" destId="{4239478F-2B7D-4428-8B20-0C7A669F1DF2}" srcOrd="0" destOrd="0" presId="urn:microsoft.com/office/officeart/2005/8/layout/hierarchy2"/>
    <dgm:cxn modelId="{EEF61C4A-95CC-4274-9665-B1D7781758EF}" type="presOf" srcId="{26E8AA3E-61C4-475D-9440-E963123CD684}" destId="{E14F8940-1343-4411-A790-4728D9F55489}" srcOrd="0" destOrd="0" presId="urn:microsoft.com/office/officeart/2005/8/layout/hierarchy2"/>
    <dgm:cxn modelId="{B7C112D6-99BB-4B77-8DE3-AE2E821E2D1D}" type="presOf" srcId="{1C24816D-036B-4BF7-8F6C-DDB2488EA1E6}" destId="{1EDD189A-5076-4734-AD02-23AA2ED7B09B}" srcOrd="1" destOrd="0" presId="urn:microsoft.com/office/officeart/2005/8/layout/hierarchy2"/>
    <dgm:cxn modelId="{6514B8AF-24D6-405A-AD91-566E4915D8AD}" type="presOf" srcId="{8A960C0F-EE00-41DD-9EC9-EE727622AEA2}" destId="{0E3CD4FA-4764-4A8C-A17C-2835229758D3}" srcOrd="0" destOrd="0" presId="urn:microsoft.com/office/officeart/2005/8/layout/hierarchy2"/>
    <dgm:cxn modelId="{50BBAD2F-F1AB-4031-BE8A-A1C61347F17E}" type="presOf" srcId="{D59130F1-7825-4C31-8A1B-C947E6A1E88F}" destId="{D6722BCC-304A-43FA-A61C-C1D17627A891}" srcOrd="0" destOrd="0" presId="urn:microsoft.com/office/officeart/2005/8/layout/hierarchy2"/>
    <dgm:cxn modelId="{DE34BC56-2C87-4EB2-BF0B-5D3997690733}" type="presOf" srcId="{648EF6AE-FC37-4BDF-819E-0B8E3CDC79F6}" destId="{C23F59F4-3648-43E5-9BF1-4D1FE66F7F88}" srcOrd="1" destOrd="0" presId="urn:microsoft.com/office/officeart/2005/8/layout/hierarchy2"/>
    <dgm:cxn modelId="{6AB0BF73-CD2B-4234-938B-EA28FB9B34F6}" type="presOf" srcId="{432B75DE-4F5B-47FD-A3C6-ED3E6E983891}" destId="{BA366472-F000-435E-ABD1-5B4B4253490D}" srcOrd="0" destOrd="0" presId="urn:microsoft.com/office/officeart/2005/8/layout/hierarchy2"/>
    <dgm:cxn modelId="{54A6BE2D-0B49-4EEB-B695-04818790A9F3}" srcId="{CB6D9EDF-553E-4D34-AA97-77C1568FBE59}" destId="{A93EB284-F85C-417A-A4F7-9349FC1D3617}" srcOrd="3" destOrd="0" parTransId="{26E8AA3E-61C4-475D-9440-E963123CD684}" sibTransId="{944CDC2E-68F3-4736-93D7-C0BA055AE568}"/>
    <dgm:cxn modelId="{A3BEE5D3-DF88-4749-8464-BDE1946A9543}" srcId="{CB6D9EDF-553E-4D34-AA97-77C1568FBE59}" destId="{AFC24357-83B2-49E6-A060-3870D7FF50F8}" srcOrd="0" destOrd="0" parTransId="{495AAB07-97BC-4FF4-A67C-890DE8016C46}" sibTransId="{664ED795-C59E-4E82-BEFB-443260514356}"/>
    <dgm:cxn modelId="{6FCEBCB3-F716-462B-BDB2-8FB415B3DE8F}" srcId="{8F8A8D43-B248-4365-97FC-D664951B6F3C}" destId="{D59130F1-7825-4C31-8A1B-C947E6A1E88F}" srcOrd="0" destOrd="0" parTransId="{185FCAD5-5F1F-4191-8B5D-2A69EC71606B}" sibTransId="{2362344D-B661-4044-A3F0-51CEAB7D4708}"/>
    <dgm:cxn modelId="{C61C3A2F-23C6-467E-8838-0A86310588B0}" type="presOf" srcId="{A5ADF5D8-A3FD-4926-A517-365A623D74F0}" destId="{1A3EC6F9-4CC9-4A85-A7A7-CA2AD9D23E5B}" srcOrd="0" destOrd="0" presId="urn:microsoft.com/office/officeart/2005/8/layout/hierarchy2"/>
    <dgm:cxn modelId="{8DB0CE60-31CA-4721-8095-55E112D6F5C6}" srcId="{FDAD916B-0C37-4734-9D5F-CBA3FF94D770}" destId="{CB6D9EDF-553E-4D34-AA97-77C1568FBE59}" srcOrd="0" destOrd="0" parTransId="{64480AC6-E88F-4F6C-A2AF-EC5625FA444B}" sibTransId="{F6BB1574-F5C4-4D87-BD3B-0380B0DA7148}"/>
    <dgm:cxn modelId="{3D4E49B1-DBBF-404A-ABD2-5C8F6F46D7EA}" srcId="{8A960C0F-EE00-41DD-9EC9-EE727622AEA2}" destId="{0F0DF6B3-B038-43E4-8040-5B4C3FD351C2}" srcOrd="0" destOrd="0" parTransId="{C5371089-CF95-4E10-A173-5A22354DBA4D}" sibTransId="{61FEA6BE-AEA9-4907-90D3-88533B8702FD}"/>
    <dgm:cxn modelId="{EC5172E8-D369-4DD6-A29A-139507698D57}" type="presOf" srcId="{185FCAD5-5F1F-4191-8B5D-2A69EC71606B}" destId="{08404853-DEB1-4E3F-BF36-FEC012CCCA6D}" srcOrd="0" destOrd="0" presId="urn:microsoft.com/office/officeart/2005/8/layout/hierarchy2"/>
    <dgm:cxn modelId="{3E753796-F358-4939-BD56-34C1334E7993}" type="presOf" srcId="{26E8AA3E-61C4-475D-9440-E963123CD684}" destId="{8A74EBEE-04C5-458A-84E1-8DF72ACD51DC}" srcOrd="1" destOrd="0" presId="urn:microsoft.com/office/officeart/2005/8/layout/hierarchy2"/>
    <dgm:cxn modelId="{B18CB176-0D63-481B-934D-D0ED11234436}" type="presOf" srcId="{D15F4269-F5BD-440B-8A09-948FA0F048EF}" destId="{833256A2-F1D4-4E2A-9096-E3CA9E302BCB}" srcOrd="0" destOrd="0" presId="urn:microsoft.com/office/officeart/2005/8/layout/hierarchy2"/>
    <dgm:cxn modelId="{7002FAF2-228C-43EC-8F61-40890711A828}" type="presOf" srcId="{3622F1B7-F16A-4178-B143-1B2769A3005E}" destId="{D4F0F845-0C4C-4E41-92A6-5D7ECE4C8ECA}" srcOrd="0" destOrd="0" presId="urn:microsoft.com/office/officeart/2005/8/layout/hierarchy2"/>
    <dgm:cxn modelId="{ECB252B9-C40F-4076-85FA-F2B87181DC50}" type="presOf" srcId="{0F0DF6B3-B038-43E4-8040-5B4C3FD351C2}" destId="{531EDC2C-43C2-4CA5-BA3A-227DADF73ABC}" srcOrd="0" destOrd="0" presId="urn:microsoft.com/office/officeart/2005/8/layout/hierarchy2"/>
    <dgm:cxn modelId="{DD5B37C1-DA1A-442A-A641-761F318151D2}" srcId="{A93EB284-F85C-417A-A4F7-9349FC1D3617}" destId="{3622F1B7-F16A-4178-B143-1B2769A3005E}" srcOrd="0" destOrd="0" parTransId="{1C24816D-036B-4BF7-8F6C-DDB2488EA1E6}" sibTransId="{F7780826-6EB3-45FD-AB72-9B6DA9CEEEE3}"/>
    <dgm:cxn modelId="{4F345DF2-5750-48AF-B883-90B6BE963ED3}" type="presOf" srcId="{CB6D9EDF-553E-4D34-AA97-77C1568FBE59}" destId="{7296FF83-7052-4970-9EB3-A6008A62CE2E}" srcOrd="0" destOrd="0" presId="urn:microsoft.com/office/officeart/2005/8/layout/hierarchy2"/>
    <dgm:cxn modelId="{94E3FFF3-BAB0-4526-A2DB-CA9C0A20012F}" srcId="{AFC24357-83B2-49E6-A060-3870D7FF50F8}" destId="{371770E4-D5E0-423F-AA4A-D0FC3BE3FD45}" srcOrd="0" destOrd="0" parTransId="{308CC23A-FE5A-42E7-A000-C214CBF48146}" sibTransId="{03714E59-A9E0-4BF7-9C8D-CA3A0565001D}"/>
    <dgm:cxn modelId="{40D949E3-CEA9-4CAC-AD9B-5D04972FB4C6}" type="presOf" srcId="{AFC24357-83B2-49E6-A060-3870D7FF50F8}" destId="{E56491AE-0AC7-4ED3-8E60-3C87DE424A5F}" srcOrd="0" destOrd="0" presId="urn:microsoft.com/office/officeart/2005/8/layout/hierarchy2"/>
    <dgm:cxn modelId="{BA8EAA24-2E8F-4750-A390-58C1B9F7F258}" srcId="{CB6D9EDF-553E-4D34-AA97-77C1568FBE59}" destId="{4F320AEE-D9B9-4DCB-96FD-BEFA8AF726E5}" srcOrd="1" destOrd="0" parTransId="{3CF21C72-97AC-4A06-BB3C-C7936BFF096B}" sibTransId="{DE90EE2F-5CEF-4268-8D2D-FA6F61C2B8B9}"/>
    <dgm:cxn modelId="{28474FAC-19D4-49E5-A40B-D46850A42638}" srcId="{4F320AEE-D9B9-4DCB-96FD-BEFA8AF726E5}" destId="{D15F4269-F5BD-440B-8A09-948FA0F048EF}" srcOrd="0" destOrd="0" parTransId="{A5ADF5D8-A3FD-4926-A517-365A623D74F0}" sibTransId="{D050F62B-A4B0-4680-84B7-3BA3B4784EF4}"/>
    <dgm:cxn modelId="{2887914B-1D04-44D0-867E-438EAC6C3C0C}" type="presOf" srcId="{C5371089-CF95-4E10-A173-5A22354DBA4D}" destId="{AA5152A2-B004-4DF5-A498-023B0EF5C6B1}" srcOrd="1" destOrd="0" presId="urn:microsoft.com/office/officeart/2005/8/layout/hierarchy2"/>
    <dgm:cxn modelId="{BC7EA882-E075-4A85-AE42-0E7799D683E2}" type="presOf" srcId="{4F320AEE-D9B9-4DCB-96FD-BEFA8AF726E5}" destId="{9D2B0CB7-C607-4A6F-A5F1-119A0352BDF2}" srcOrd="0" destOrd="0" presId="urn:microsoft.com/office/officeart/2005/8/layout/hierarchy2"/>
    <dgm:cxn modelId="{19DBAF8C-469E-4253-B876-1BED4708F0C2}" srcId="{CB6D9EDF-553E-4D34-AA97-77C1568FBE59}" destId="{8F8A8D43-B248-4365-97FC-D664951B6F3C}" srcOrd="2" destOrd="0" parTransId="{648EF6AE-FC37-4BDF-819E-0B8E3CDC79F6}" sibTransId="{4756F333-8FE4-46CB-B482-F74D25898FC6}"/>
    <dgm:cxn modelId="{DA5AFD02-18E9-45EC-8F33-18F0AA5BD5CA}" type="presOf" srcId="{308CC23A-FE5A-42E7-A000-C214CBF48146}" destId="{F6175C32-E42E-4E8C-A7F1-33E8024D6C99}" srcOrd="1" destOrd="0" presId="urn:microsoft.com/office/officeart/2005/8/layout/hierarchy2"/>
    <dgm:cxn modelId="{A7994329-2952-42E0-8088-63902A789B57}" type="presOf" srcId="{3CF21C72-97AC-4A06-BB3C-C7936BFF096B}" destId="{6CF7E86A-2413-4963-A323-DA0E6915876E}" srcOrd="0" destOrd="0" presId="urn:microsoft.com/office/officeart/2005/8/layout/hierarchy2"/>
    <dgm:cxn modelId="{E97EFD27-508D-4D87-B4AF-105B56DF50C9}" type="presOf" srcId="{495AAB07-97BC-4FF4-A67C-890DE8016C46}" destId="{B3CF2F3A-55D2-4202-BE85-D17E180E0F49}" srcOrd="0" destOrd="0" presId="urn:microsoft.com/office/officeart/2005/8/layout/hierarchy2"/>
    <dgm:cxn modelId="{5F34D9F5-7F51-4EA8-90CF-B16339903BBF}" type="presOf" srcId="{371770E4-D5E0-423F-AA4A-D0FC3BE3FD45}" destId="{AAB8071B-45BE-4538-8673-73F379C62C1D}" srcOrd="0" destOrd="0" presId="urn:microsoft.com/office/officeart/2005/8/layout/hierarchy2"/>
    <dgm:cxn modelId="{2CE27AD8-051F-491C-B5A6-A3B230FDC6E1}" type="presOf" srcId="{FDAD916B-0C37-4734-9D5F-CBA3FF94D770}" destId="{20225286-7B1F-418A-85E7-0358FCFB0BC1}" srcOrd="0" destOrd="0" presId="urn:microsoft.com/office/officeart/2005/8/layout/hierarchy2"/>
    <dgm:cxn modelId="{FB92CB69-6C63-4C9A-85AC-4A43299CEC05}" type="presOf" srcId="{648EF6AE-FC37-4BDF-819E-0B8E3CDC79F6}" destId="{C4492EB0-8A9A-4CA4-88E1-26C9678407DA}" srcOrd="0" destOrd="0" presId="urn:microsoft.com/office/officeart/2005/8/layout/hierarchy2"/>
    <dgm:cxn modelId="{B66AF0F8-6543-4E94-885A-2E7B444B2B4F}" type="presOf" srcId="{185FCAD5-5F1F-4191-8B5D-2A69EC71606B}" destId="{E4B1E80B-2803-4C14-AF27-12C48FFC6F5E}" srcOrd="1" destOrd="0" presId="urn:microsoft.com/office/officeart/2005/8/layout/hierarchy2"/>
    <dgm:cxn modelId="{1260A7F7-0FF8-465E-8A14-3EA4D45086AC}" type="presOf" srcId="{A93EB284-F85C-417A-A4F7-9349FC1D3617}" destId="{F14D58DA-0265-4C74-83AE-807B0993274A}" srcOrd="0" destOrd="0" presId="urn:microsoft.com/office/officeart/2005/8/layout/hierarchy2"/>
    <dgm:cxn modelId="{52742668-6D8D-4B89-8997-1C115667C788}" srcId="{CB6D9EDF-553E-4D34-AA97-77C1568FBE59}" destId="{8A960C0F-EE00-41DD-9EC9-EE727622AEA2}" srcOrd="4" destOrd="0" parTransId="{432B75DE-4F5B-47FD-A3C6-ED3E6E983891}" sibTransId="{DBEA3B2F-703A-46EE-B6F5-238572455D9C}"/>
    <dgm:cxn modelId="{9C2A3683-17C8-416D-9583-C5EC4599F74F}" type="presOf" srcId="{495AAB07-97BC-4FF4-A67C-890DE8016C46}" destId="{5624BFC0-E290-4450-B242-59A762527B73}" srcOrd="1" destOrd="0" presId="urn:microsoft.com/office/officeart/2005/8/layout/hierarchy2"/>
    <dgm:cxn modelId="{F8884C4C-08C7-42CE-9EDC-9A6185F28BE7}" type="presParOf" srcId="{20225286-7B1F-418A-85E7-0358FCFB0BC1}" destId="{84943F6D-0D0C-48BB-9DED-4AE1D85BB139}" srcOrd="0" destOrd="0" presId="urn:microsoft.com/office/officeart/2005/8/layout/hierarchy2"/>
    <dgm:cxn modelId="{50737824-04F5-4F75-86E4-533FA10F268C}" type="presParOf" srcId="{84943F6D-0D0C-48BB-9DED-4AE1D85BB139}" destId="{7296FF83-7052-4970-9EB3-A6008A62CE2E}" srcOrd="0" destOrd="0" presId="urn:microsoft.com/office/officeart/2005/8/layout/hierarchy2"/>
    <dgm:cxn modelId="{1B9736A1-1489-412C-A434-68A5BFDC3CFE}" type="presParOf" srcId="{84943F6D-0D0C-48BB-9DED-4AE1D85BB139}" destId="{F228DC10-7F50-448B-A35D-592D6966A645}" srcOrd="1" destOrd="0" presId="urn:microsoft.com/office/officeart/2005/8/layout/hierarchy2"/>
    <dgm:cxn modelId="{FC1C53EC-4CB8-4975-9CA6-FF198F95B47C}" type="presParOf" srcId="{F228DC10-7F50-448B-A35D-592D6966A645}" destId="{B3CF2F3A-55D2-4202-BE85-D17E180E0F49}" srcOrd="0" destOrd="0" presId="urn:microsoft.com/office/officeart/2005/8/layout/hierarchy2"/>
    <dgm:cxn modelId="{4868DF36-42E5-4029-A761-7255DC728B40}" type="presParOf" srcId="{B3CF2F3A-55D2-4202-BE85-D17E180E0F49}" destId="{5624BFC0-E290-4450-B242-59A762527B73}" srcOrd="0" destOrd="0" presId="urn:microsoft.com/office/officeart/2005/8/layout/hierarchy2"/>
    <dgm:cxn modelId="{05E10240-EB33-45B8-8FB3-F8C9F717E63E}" type="presParOf" srcId="{F228DC10-7F50-448B-A35D-592D6966A645}" destId="{E4E7B057-21AB-4000-B6E0-A43610E4F961}" srcOrd="1" destOrd="0" presId="urn:microsoft.com/office/officeart/2005/8/layout/hierarchy2"/>
    <dgm:cxn modelId="{A06EF5F9-60EB-4914-A919-A83130D81130}" type="presParOf" srcId="{E4E7B057-21AB-4000-B6E0-A43610E4F961}" destId="{E56491AE-0AC7-4ED3-8E60-3C87DE424A5F}" srcOrd="0" destOrd="0" presId="urn:microsoft.com/office/officeart/2005/8/layout/hierarchy2"/>
    <dgm:cxn modelId="{F94FFBF6-0F85-4BC2-9391-EE65B1D6B5B5}" type="presParOf" srcId="{E4E7B057-21AB-4000-B6E0-A43610E4F961}" destId="{7338A78C-B6EE-4D35-BA99-777C5D42D19B}" srcOrd="1" destOrd="0" presId="urn:microsoft.com/office/officeart/2005/8/layout/hierarchy2"/>
    <dgm:cxn modelId="{17E0DF9C-C40C-4A48-A839-11B9164AAC66}" type="presParOf" srcId="{7338A78C-B6EE-4D35-BA99-777C5D42D19B}" destId="{2CE43FE2-E2C4-433F-87DD-CB0DEC963FCC}" srcOrd="0" destOrd="0" presId="urn:microsoft.com/office/officeart/2005/8/layout/hierarchy2"/>
    <dgm:cxn modelId="{7001646C-1E63-4C70-A1EC-AFEBB4A36BB7}" type="presParOf" srcId="{2CE43FE2-E2C4-433F-87DD-CB0DEC963FCC}" destId="{F6175C32-E42E-4E8C-A7F1-33E8024D6C99}" srcOrd="0" destOrd="0" presId="urn:microsoft.com/office/officeart/2005/8/layout/hierarchy2"/>
    <dgm:cxn modelId="{681CF459-17D4-4463-BE97-33E8DC0D38AE}" type="presParOf" srcId="{7338A78C-B6EE-4D35-BA99-777C5D42D19B}" destId="{A3EBC427-3F42-495C-8F69-4ECCB56E8F7F}" srcOrd="1" destOrd="0" presId="urn:microsoft.com/office/officeart/2005/8/layout/hierarchy2"/>
    <dgm:cxn modelId="{73C2739C-7DEE-4428-95B7-7ABBCEE48335}" type="presParOf" srcId="{A3EBC427-3F42-495C-8F69-4ECCB56E8F7F}" destId="{AAB8071B-45BE-4538-8673-73F379C62C1D}" srcOrd="0" destOrd="0" presId="urn:microsoft.com/office/officeart/2005/8/layout/hierarchy2"/>
    <dgm:cxn modelId="{8BE46709-24B0-4729-B22D-AACCF195FDE3}" type="presParOf" srcId="{A3EBC427-3F42-495C-8F69-4ECCB56E8F7F}" destId="{23C81185-077C-4EDE-815F-F6DF11496466}" srcOrd="1" destOrd="0" presId="urn:microsoft.com/office/officeart/2005/8/layout/hierarchy2"/>
    <dgm:cxn modelId="{DE0A4A5D-8AA8-41A3-AF9B-937DBD1DB271}" type="presParOf" srcId="{F228DC10-7F50-448B-A35D-592D6966A645}" destId="{6CF7E86A-2413-4963-A323-DA0E6915876E}" srcOrd="2" destOrd="0" presId="urn:microsoft.com/office/officeart/2005/8/layout/hierarchy2"/>
    <dgm:cxn modelId="{294A4AFB-0CCD-40EA-94A5-24E7E8BC8D13}" type="presParOf" srcId="{6CF7E86A-2413-4963-A323-DA0E6915876E}" destId="{A76FBE7F-D952-4189-B1FB-024878C6C82A}" srcOrd="0" destOrd="0" presId="urn:microsoft.com/office/officeart/2005/8/layout/hierarchy2"/>
    <dgm:cxn modelId="{6B07E05F-A5D1-4634-94F1-E35841A7DA01}" type="presParOf" srcId="{F228DC10-7F50-448B-A35D-592D6966A645}" destId="{4434A3EC-82C0-449C-B054-AF12F926043B}" srcOrd="3" destOrd="0" presId="urn:microsoft.com/office/officeart/2005/8/layout/hierarchy2"/>
    <dgm:cxn modelId="{6D41399C-C9E5-49EF-BB4E-21E3DCAE9B0F}" type="presParOf" srcId="{4434A3EC-82C0-449C-B054-AF12F926043B}" destId="{9D2B0CB7-C607-4A6F-A5F1-119A0352BDF2}" srcOrd="0" destOrd="0" presId="urn:microsoft.com/office/officeart/2005/8/layout/hierarchy2"/>
    <dgm:cxn modelId="{97FADFF8-79DC-470E-A726-F2DC4F66163B}" type="presParOf" srcId="{4434A3EC-82C0-449C-B054-AF12F926043B}" destId="{0E1D9578-7D4E-457B-8668-B4CFEF1AF30B}" srcOrd="1" destOrd="0" presId="urn:microsoft.com/office/officeart/2005/8/layout/hierarchy2"/>
    <dgm:cxn modelId="{9C6434E2-F88D-41C7-A857-6809ADE39DE2}" type="presParOf" srcId="{0E1D9578-7D4E-457B-8668-B4CFEF1AF30B}" destId="{1A3EC6F9-4CC9-4A85-A7A7-CA2AD9D23E5B}" srcOrd="0" destOrd="0" presId="urn:microsoft.com/office/officeart/2005/8/layout/hierarchy2"/>
    <dgm:cxn modelId="{7B11975D-7DCE-4C9B-91F9-4AB269ABAD91}" type="presParOf" srcId="{1A3EC6F9-4CC9-4A85-A7A7-CA2AD9D23E5B}" destId="{9924A13B-C42B-45F8-BC25-F024FE56991B}" srcOrd="0" destOrd="0" presId="urn:microsoft.com/office/officeart/2005/8/layout/hierarchy2"/>
    <dgm:cxn modelId="{158B661E-9E94-4BC9-AD0D-37E2BD2073BD}" type="presParOf" srcId="{0E1D9578-7D4E-457B-8668-B4CFEF1AF30B}" destId="{A67E41FD-46F5-46B2-9F8D-62BC7C1191AB}" srcOrd="1" destOrd="0" presId="urn:microsoft.com/office/officeart/2005/8/layout/hierarchy2"/>
    <dgm:cxn modelId="{FCD8B082-27B2-4D57-9780-F6CFA95C33D8}" type="presParOf" srcId="{A67E41FD-46F5-46B2-9F8D-62BC7C1191AB}" destId="{833256A2-F1D4-4E2A-9096-E3CA9E302BCB}" srcOrd="0" destOrd="0" presId="urn:microsoft.com/office/officeart/2005/8/layout/hierarchy2"/>
    <dgm:cxn modelId="{1D75473F-08DF-41F8-9555-0A414A2A0DE4}" type="presParOf" srcId="{A67E41FD-46F5-46B2-9F8D-62BC7C1191AB}" destId="{5EE1F3F0-C1BD-4637-9383-72EEE2FD7057}" srcOrd="1" destOrd="0" presId="urn:microsoft.com/office/officeart/2005/8/layout/hierarchy2"/>
    <dgm:cxn modelId="{999D5872-1280-4995-B073-1DFA5DC5722D}" type="presParOf" srcId="{F228DC10-7F50-448B-A35D-592D6966A645}" destId="{C4492EB0-8A9A-4CA4-88E1-26C9678407DA}" srcOrd="4" destOrd="0" presId="urn:microsoft.com/office/officeart/2005/8/layout/hierarchy2"/>
    <dgm:cxn modelId="{F69E0121-B38B-4175-89F8-FBFE59C4FE61}" type="presParOf" srcId="{C4492EB0-8A9A-4CA4-88E1-26C9678407DA}" destId="{C23F59F4-3648-43E5-9BF1-4D1FE66F7F88}" srcOrd="0" destOrd="0" presId="urn:microsoft.com/office/officeart/2005/8/layout/hierarchy2"/>
    <dgm:cxn modelId="{7168E1D6-6B72-46AE-88A1-3EAD34077F05}" type="presParOf" srcId="{F228DC10-7F50-448B-A35D-592D6966A645}" destId="{C30C1296-398C-4B80-917C-624A7617C44A}" srcOrd="5" destOrd="0" presId="urn:microsoft.com/office/officeart/2005/8/layout/hierarchy2"/>
    <dgm:cxn modelId="{DA6EF588-B4CF-4F76-A201-CCEF5E4EC38A}" type="presParOf" srcId="{C30C1296-398C-4B80-917C-624A7617C44A}" destId="{4239478F-2B7D-4428-8B20-0C7A669F1DF2}" srcOrd="0" destOrd="0" presId="urn:microsoft.com/office/officeart/2005/8/layout/hierarchy2"/>
    <dgm:cxn modelId="{85FE0E00-5315-4F52-8B8F-73936698B00A}" type="presParOf" srcId="{C30C1296-398C-4B80-917C-624A7617C44A}" destId="{3E28314B-15F8-434A-AFD0-691BE8F31518}" srcOrd="1" destOrd="0" presId="urn:microsoft.com/office/officeart/2005/8/layout/hierarchy2"/>
    <dgm:cxn modelId="{70A2B04A-06C6-45C0-9749-29ECEB000132}" type="presParOf" srcId="{3E28314B-15F8-434A-AFD0-691BE8F31518}" destId="{08404853-DEB1-4E3F-BF36-FEC012CCCA6D}" srcOrd="0" destOrd="0" presId="urn:microsoft.com/office/officeart/2005/8/layout/hierarchy2"/>
    <dgm:cxn modelId="{FD0612C0-7993-44C3-9817-5FF7C2B7AEDB}" type="presParOf" srcId="{08404853-DEB1-4E3F-BF36-FEC012CCCA6D}" destId="{E4B1E80B-2803-4C14-AF27-12C48FFC6F5E}" srcOrd="0" destOrd="0" presId="urn:microsoft.com/office/officeart/2005/8/layout/hierarchy2"/>
    <dgm:cxn modelId="{6CF8FCD7-80D9-4868-B16E-7319340A24A7}" type="presParOf" srcId="{3E28314B-15F8-434A-AFD0-691BE8F31518}" destId="{2005D927-5BC3-4A4C-84BA-4F4301170B84}" srcOrd="1" destOrd="0" presId="urn:microsoft.com/office/officeart/2005/8/layout/hierarchy2"/>
    <dgm:cxn modelId="{146B1986-3449-4ABB-B352-2D30DEF07FAA}" type="presParOf" srcId="{2005D927-5BC3-4A4C-84BA-4F4301170B84}" destId="{D6722BCC-304A-43FA-A61C-C1D17627A891}" srcOrd="0" destOrd="0" presId="urn:microsoft.com/office/officeart/2005/8/layout/hierarchy2"/>
    <dgm:cxn modelId="{AC34C5B1-6E38-45E0-83DE-E6E5D4A045DA}" type="presParOf" srcId="{2005D927-5BC3-4A4C-84BA-4F4301170B84}" destId="{08627450-126C-4BC5-9AFF-814D7578E5B5}" srcOrd="1" destOrd="0" presId="urn:microsoft.com/office/officeart/2005/8/layout/hierarchy2"/>
    <dgm:cxn modelId="{092782D2-8AB7-4624-8188-AE096B08B5D6}" type="presParOf" srcId="{F228DC10-7F50-448B-A35D-592D6966A645}" destId="{E14F8940-1343-4411-A790-4728D9F55489}" srcOrd="6" destOrd="0" presId="urn:microsoft.com/office/officeart/2005/8/layout/hierarchy2"/>
    <dgm:cxn modelId="{C53809D3-7CF2-4DD9-8893-2EDB60D2D708}" type="presParOf" srcId="{E14F8940-1343-4411-A790-4728D9F55489}" destId="{8A74EBEE-04C5-458A-84E1-8DF72ACD51DC}" srcOrd="0" destOrd="0" presId="urn:microsoft.com/office/officeart/2005/8/layout/hierarchy2"/>
    <dgm:cxn modelId="{A90B53CB-A13F-4830-9FA4-B4DDAFB90560}" type="presParOf" srcId="{F228DC10-7F50-448B-A35D-592D6966A645}" destId="{33EF6CBD-5D14-45B8-976F-BFADD230646F}" srcOrd="7" destOrd="0" presId="urn:microsoft.com/office/officeart/2005/8/layout/hierarchy2"/>
    <dgm:cxn modelId="{3A30B722-15CE-48D8-962C-CE2E9D04CE12}" type="presParOf" srcId="{33EF6CBD-5D14-45B8-976F-BFADD230646F}" destId="{F14D58DA-0265-4C74-83AE-807B0993274A}" srcOrd="0" destOrd="0" presId="urn:microsoft.com/office/officeart/2005/8/layout/hierarchy2"/>
    <dgm:cxn modelId="{4276AF4D-06DF-4F24-ADDF-2FE192D937E9}" type="presParOf" srcId="{33EF6CBD-5D14-45B8-976F-BFADD230646F}" destId="{4FD47DD6-C927-4C6D-9552-0715842FD007}" srcOrd="1" destOrd="0" presId="urn:microsoft.com/office/officeart/2005/8/layout/hierarchy2"/>
    <dgm:cxn modelId="{888A6CB1-64D4-4645-853B-EA68A5AB74F6}" type="presParOf" srcId="{4FD47DD6-C927-4C6D-9552-0715842FD007}" destId="{C628F970-39C1-4DA2-BF23-164F75E17753}" srcOrd="0" destOrd="0" presId="urn:microsoft.com/office/officeart/2005/8/layout/hierarchy2"/>
    <dgm:cxn modelId="{7AF6E4CA-AE9D-4F1A-AA91-04498FD6BCD8}" type="presParOf" srcId="{C628F970-39C1-4DA2-BF23-164F75E17753}" destId="{1EDD189A-5076-4734-AD02-23AA2ED7B09B}" srcOrd="0" destOrd="0" presId="urn:microsoft.com/office/officeart/2005/8/layout/hierarchy2"/>
    <dgm:cxn modelId="{A3C5C2D4-1A37-4B22-AC63-E30E5493FCA5}" type="presParOf" srcId="{4FD47DD6-C927-4C6D-9552-0715842FD007}" destId="{668C3397-ADF9-49C3-960D-4BBDF2341D38}" srcOrd="1" destOrd="0" presId="urn:microsoft.com/office/officeart/2005/8/layout/hierarchy2"/>
    <dgm:cxn modelId="{D4A188F5-DD39-4C0B-ADE5-183D8F599EF1}" type="presParOf" srcId="{668C3397-ADF9-49C3-960D-4BBDF2341D38}" destId="{D4F0F845-0C4C-4E41-92A6-5D7ECE4C8ECA}" srcOrd="0" destOrd="0" presId="urn:microsoft.com/office/officeart/2005/8/layout/hierarchy2"/>
    <dgm:cxn modelId="{82E44E42-8459-4393-A65E-969AC3AB2041}" type="presParOf" srcId="{668C3397-ADF9-49C3-960D-4BBDF2341D38}" destId="{B006A1ED-7E3A-4EEF-A746-1012F35BA1BA}" srcOrd="1" destOrd="0" presId="urn:microsoft.com/office/officeart/2005/8/layout/hierarchy2"/>
    <dgm:cxn modelId="{F89AAD81-7163-4EC3-9088-B81B5F5D0D86}" type="presParOf" srcId="{F228DC10-7F50-448B-A35D-592D6966A645}" destId="{BA366472-F000-435E-ABD1-5B4B4253490D}" srcOrd="8" destOrd="0" presId="urn:microsoft.com/office/officeart/2005/8/layout/hierarchy2"/>
    <dgm:cxn modelId="{9A8A75FD-28CC-45A5-83E6-1C98742B0A56}" type="presParOf" srcId="{BA366472-F000-435E-ABD1-5B4B4253490D}" destId="{3C12E3F8-1DAF-46A1-9458-2D94983AE02D}" srcOrd="0" destOrd="0" presId="urn:microsoft.com/office/officeart/2005/8/layout/hierarchy2"/>
    <dgm:cxn modelId="{FFBFCFD3-E95B-4E3C-803E-AA2D2DE67912}" type="presParOf" srcId="{F228DC10-7F50-448B-A35D-592D6966A645}" destId="{CC0CE5D2-CDFB-4CF6-83C6-9210A5DD5FD1}" srcOrd="9" destOrd="0" presId="urn:microsoft.com/office/officeart/2005/8/layout/hierarchy2"/>
    <dgm:cxn modelId="{A949BFFF-495C-430D-91A0-27691255791C}" type="presParOf" srcId="{CC0CE5D2-CDFB-4CF6-83C6-9210A5DD5FD1}" destId="{0E3CD4FA-4764-4A8C-A17C-2835229758D3}" srcOrd="0" destOrd="0" presId="urn:microsoft.com/office/officeart/2005/8/layout/hierarchy2"/>
    <dgm:cxn modelId="{D232065F-6D7E-4655-AE4A-7910E8A4F6A3}" type="presParOf" srcId="{CC0CE5D2-CDFB-4CF6-83C6-9210A5DD5FD1}" destId="{1CCA3AA1-334A-401A-91F7-A31E75CF4E72}" srcOrd="1" destOrd="0" presId="urn:microsoft.com/office/officeart/2005/8/layout/hierarchy2"/>
    <dgm:cxn modelId="{B1657521-5AEB-4DEE-A7BA-642B83DB5FFD}" type="presParOf" srcId="{1CCA3AA1-334A-401A-91F7-A31E75CF4E72}" destId="{B56D58C2-09E0-4F45-8E1F-1FB21B8D66D1}" srcOrd="0" destOrd="0" presId="urn:microsoft.com/office/officeart/2005/8/layout/hierarchy2"/>
    <dgm:cxn modelId="{D5B63795-CCF8-4BEC-BACE-8F68D7A465A2}" type="presParOf" srcId="{B56D58C2-09E0-4F45-8E1F-1FB21B8D66D1}" destId="{AA5152A2-B004-4DF5-A498-023B0EF5C6B1}" srcOrd="0" destOrd="0" presId="urn:microsoft.com/office/officeart/2005/8/layout/hierarchy2"/>
    <dgm:cxn modelId="{A3BACD17-A0E6-4FD4-AD3E-01437803A802}" type="presParOf" srcId="{1CCA3AA1-334A-401A-91F7-A31E75CF4E72}" destId="{FF97C1CD-1402-4C40-B959-27274EC7729E}" srcOrd="1" destOrd="0" presId="urn:microsoft.com/office/officeart/2005/8/layout/hierarchy2"/>
    <dgm:cxn modelId="{8734A0C2-CBF5-4BCF-AFF3-BDDEC4E83BB8}" type="presParOf" srcId="{FF97C1CD-1402-4C40-B959-27274EC7729E}" destId="{531EDC2C-43C2-4CA5-BA3A-227DADF73ABC}" srcOrd="0" destOrd="0" presId="urn:microsoft.com/office/officeart/2005/8/layout/hierarchy2"/>
    <dgm:cxn modelId="{044F2CC0-C7D1-4BE8-9A35-5BBE91B42F9B}" type="presParOf" srcId="{FF97C1CD-1402-4C40-B959-27274EC7729E}" destId="{02555D53-0B09-433F-B6BB-5C9E3A00D8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AD916B-0C37-4734-9D5F-CBA3FF94D770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CB6D9EDF-553E-4D34-AA97-77C1568FBE59}">
      <dgm:prSet phldrT="[文本]"/>
      <dgm:spPr>
        <a:xfrm>
          <a:off x="936" y="593353"/>
          <a:ext cx="645685" cy="3228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NAAT +</a:t>
          </a:r>
          <a:endParaRPr lang="zh-CN" altLang="en-US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64480AC6-E88F-4F6C-A2AF-EC5625FA444B}" type="parTrans" cxnId="{8DB0CE60-31CA-4721-8095-55E112D6F5C6}">
      <dgm:prSet/>
      <dgm:spPr/>
      <dgm:t>
        <a:bodyPr/>
        <a:lstStyle/>
        <a:p>
          <a:endParaRPr lang="zh-CN" altLang="en-US"/>
        </a:p>
      </dgm:t>
    </dgm:pt>
    <dgm:pt modelId="{F6BB1574-F5C4-4D87-BD3B-0380B0DA7148}" type="sibTrans" cxnId="{8DB0CE60-31CA-4721-8095-55E112D6F5C6}">
      <dgm:prSet/>
      <dgm:spPr/>
      <dgm:t>
        <a:bodyPr/>
        <a:lstStyle/>
        <a:p>
          <a:endParaRPr lang="zh-CN" altLang="en-US"/>
        </a:p>
      </dgm:t>
    </dgm:pt>
    <dgm:pt modelId="{AFC24357-83B2-49E6-A060-3870D7FF50F8}">
      <dgm:prSet phldrT="[文本]"/>
      <dgm:spPr>
        <a:xfrm>
          <a:off x="904897" y="36448"/>
          <a:ext cx="645685" cy="3228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495AAB07-97BC-4FF4-A67C-890DE8016C46}" type="parTrans" cxnId="{A3BEE5D3-DF88-4749-8464-BDE1946A9543}">
      <dgm:prSet/>
      <dgm:spPr>
        <a:xfrm rot="17692822">
          <a:off x="468820" y="457074"/>
          <a:ext cx="613879" cy="38496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664ED795-C59E-4E82-BEFB-443260514356}" type="sibTrans" cxnId="{A3BEE5D3-DF88-4749-8464-BDE1946A9543}">
      <dgm:prSet/>
      <dgm:spPr/>
      <dgm:t>
        <a:bodyPr/>
        <a:lstStyle/>
        <a:p>
          <a:endParaRPr lang="zh-CN" altLang="en-US"/>
        </a:p>
      </dgm:t>
    </dgm:pt>
    <dgm:pt modelId="{4F320AEE-D9B9-4DCB-96FD-BEFA8AF726E5}">
      <dgm:prSet phldrT="[文本]"/>
      <dgm:spPr>
        <a:xfrm>
          <a:off x="933468" y="385496"/>
          <a:ext cx="645685" cy="3228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3CF21C72-97AC-4A06-BB3C-C7936BFF096B}" type="parTrans" cxnId="{BA8EAA24-2E8F-4750-A390-58C1B9F7F258}">
      <dgm:prSet/>
      <dgm:spPr>
        <a:xfrm rot="19444317">
          <a:off x="612926" y="631598"/>
          <a:ext cx="354238" cy="38496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DE90EE2F-5CEF-4268-8D2D-FA6F61C2B8B9}" type="sibTrans" cxnId="{BA8EAA24-2E8F-4750-A390-58C1B9F7F258}">
      <dgm:prSet/>
      <dgm:spPr/>
      <dgm:t>
        <a:bodyPr/>
        <a:lstStyle/>
        <a:p>
          <a:endParaRPr lang="zh-CN" altLang="en-US"/>
        </a:p>
      </dgm:t>
    </dgm:pt>
    <dgm:pt modelId="{D15F4269-F5BD-440B-8A09-948FA0F048EF}">
      <dgm:prSet/>
      <dgm:spPr>
        <a:xfrm>
          <a:off x="1808857" y="387543"/>
          <a:ext cx="645685" cy="3228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A5ADF5D8-A3FD-4926-A517-365A623D74F0}" type="parTrans" cxnId="{28474FAC-19D4-49E5-A40B-D46850A42638}">
      <dgm:prSet/>
      <dgm:spPr>
        <a:xfrm rot="30632">
          <a:off x="1579150" y="528693"/>
          <a:ext cx="229711" cy="38496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D050F62B-A4B0-4680-84B7-3BA3B4784EF4}" type="sibTrans" cxnId="{28474FAC-19D4-49E5-A40B-D46850A42638}">
      <dgm:prSet/>
      <dgm:spPr/>
      <dgm:t>
        <a:bodyPr/>
        <a:lstStyle/>
        <a:p>
          <a:endParaRPr lang="zh-CN" altLang="en-US"/>
        </a:p>
      </dgm:t>
    </dgm:pt>
    <dgm:pt modelId="{A93EB284-F85C-417A-A4F7-9349FC1D3617}">
      <dgm:prSet/>
      <dgm:spPr>
        <a:xfrm>
          <a:off x="904897" y="1150257"/>
          <a:ext cx="645685" cy="3228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26E8AA3E-61C4-475D-9440-E963123CD684}" type="parTrans" cxnId="{54A6BE2D-0B49-4EEB-B695-04818790A9F3}">
      <dgm:prSet/>
      <dgm:spPr>
        <a:xfrm rot="3907178">
          <a:off x="468820" y="1013978"/>
          <a:ext cx="613879" cy="38496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944CDC2E-68F3-4736-93D7-C0BA055AE568}" type="sibTrans" cxnId="{54A6BE2D-0B49-4EEB-B695-04818790A9F3}">
      <dgm:prSet/>
      <dgm:spPr/>
      <dgm:t>
        <a:bodyPr/>
        <a:lstStyle/>
        <a:p>
          <a:endParaRPr lang="zh-CN" altLang="en-US"/>
        </a:p>
      </dgm:t>
    </dgm:pt>
    <dgm:pt modelId="{3622F1B7-F16A-4178-B143-1B2769A3005E}">
      <dgm:prSet/>
      <dgm:spPr>
        <a:xfrm>
          <a:off x="1808857" y="1150257"/>
          <a:ext cx="645685" cy="3228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1C24816D-036B-4BF7-8F6C-DDB2488EA1E6}" type="parTrans" cxnId="{DD5B37C1-DA1A-442A-A641-761F318151D2}">
      <dgm:prSet/>
      <dgm:spPr>
        <a:xfrm>
          <a:off x="1550582" y="1292430"/>
          <a:ext cx="258274" cy="38496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F7780826-6EB3-45FD-AB72-9B6DA9CEEEE3}" type="sibTrans" cxnId="{DD5B37C1-DA1A-442A-A641-761F318151D2}">
      <dgm:prSet/>
      <dgm:spPr/>
      <dgm:t>
        <a:bodyPr/>
        <a:lstStyle/>
        <a:p>
          <a:endParaRPr lang="zh-CN" altLang="en-US"/>
        </a:p>
      </dgm:t>
    </dgm:pt>
    <dgm:pt modelId="{371770E4-D5E0-423F-AA4A-D0FC3BE3FD45}">
      <dgm:prSet phldrT="[文本]"/>
      <dgm:spPr>
        <a:xfrm>
          <a:off x="1808857" y="36448"/>
          <a:ext cx="645685" cy="3228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03714E59-A9E0-4BF7-9C8D-CA3A0565001D}" type="sibTrans" cxnId="{94E3FFF3-BAB0-4526-A2DB-CA9C0A20012F}">
      <dgm:prSet/>
      <dgm:spPr/>
      <dgm:t>
        <a:bodyPr/>
        <a:lstStyle/>
        <a:p>
          <a:endParaRPr lang="zh-CN" altLang="en-US"/>
        </a:p>
      </dgm:t>
    </dgm:pt>
    <dgm:pt modelId="{308CC23A-FE5A-42E7-A000-C214CBF48146}" type="parTrans" cxnId="{94E3FFF3-BAB0-4526-A2DB-CA9C0A20012F}">
      <dgm:prSet/>
      <dgm:spPr>
        <a:xfrm>
          <a:off x="1550582" y="178622"/>
          <a:ext cx="258274" cy="38496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8F8A8D43-B248-4365-97FC-D664951B6F3C}">
      <dgm:prSet/>
      <dgm:spPr>
        <a:xfrm>
          <a:off x="904897" y="778987"/>
          <a:ext cx="645685" cy="3228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</a:p>
      </dgm:t>
    </dgm:pt>
    <dgm:pt modelId="{648EF6AE-FC37-4BDF-819E-0B8E3CDC79F6}" type="parTrans" cxnId="{19DBAF8C-469E-4253-B876-1BED4708F0C2}">
      <dgm:prSet/>
      <dgm:spPr>
        <a:xfrm rot="2142401">
          <a:off x="616726" y="828343"/>
          <a:ext cx="318065" cy="38496"/>
        </a:xfr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4756F333-8FE4-46CB-B482-F74D25898FC6}" type="sibTrans" cxnId="{19DBAF8C-469E-4253-B876-1BED4708F0C2}">
      <dgm:prSet/>
      <dgm:spPr/>
      <dgm:t>
        <a:bodyPr/>
        <a:lstStyle/>
        <a:p>
          <a:endParaRPr lang="zh-CN" altLang="en-US"/>
        </a:p>
      </dgm:t>
    </dgm:pt>
    <dgm:pt modelId="{D59130F1-7825-4C31-8A1B-C947E6A1E88F}">
      <dgm:prSet/>
      <dgm:spPr>
        <a:xfrm>
          <a:off x="1808857" y="778987"/>
          <a:ext cx="645685" cy="322842"/>
        </a:xfr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altLang="zh-CN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185FCAD5-5F1F-4191-8B5D-2A69EC71606B}" type="parTrans" cxnId="{6FCEBCB3-F716-462B-BDB2-8FB415B3DE8F}">
      <dgm:prSet/>
      <dgm:spPr>
        <a:xfrm>
          <a:off x="1550582" y="921161"/>
          <a:ext cx="258274" cy="38496"/>
        </a:xfr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zh-CN" alt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gm:t>
    </dgm:pt>
    <dgm:pt modelId="{2362344D-B661-4044-A3F0-51CEAB7D4708}" type="sibTrans" cxnId="{6FCEBCB3-F716-462B-BDB2-8FB415B3DE8F}">
      <dgm:prSet/>
      <dgm:spPr/>
      <dgm:t>
        <a:bodyPr/>
        <a:lstStyle/>
        <a:p>
          <a:endParaRPr lang="zh-CN" altLang="en-US"/>
        </a:p>
      </dgm:t>
    </dgm:pt>
    <dgm:pt modelId="{20225286-7B1F-418A-85E7-0358FCFB0BC1}" type="pres">
      <dgm:prSet presAssocID="{FDAD916B-0C37-4734-9D5F-CBA3FF94D77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943F6D-0D0C-48BB-9DED-4AE1D85BB139}" type="pres">
      <dgm:prSet presAssocID="{CB6D9EDF-553E-4D34-AA97-77C1568FBE59}" presName="root1" presStyleCnt="0"/>
      <dgm:spPr/>
    </dgm:pt>
    <dgm:pt modelId="{7296FF83-7052-4970-9EB3-A6008A62CE2E}" type="pres">
      <dgm:prSet presAssocID="{CB6D9EDF-553E-4D34-AA97-77C1568FBE59}" presName="LevelOneTextNod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228DC10-7F50-448B-A35D-592D6966A645}" type="pres">
      <dgm:prSet presAssocID="{CB6D9EDF-553E-4D34-AA97-77C1568FBE59}" presName="level2hierChild" presStyleCnt="0"/>
      <dgm:spPr/>
    </dgm:pt>
    <dgm:pt modelId="{B3CF2F3A-55D2-4202-BE85-D17E180E0F49}" type="pres">
      <dgm:prSet presAssocID="{495AAB07-97BC-4FF4-A67C-890DE8016C46}" presName="conn2-1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613879" y="192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5624BFC0-E290-4450-B242-59A762527B73}" type="pres">
      <dgm:prSet presAssocID="{495AAB07-97BC-4FF4-A67C-890DE8016C46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4E7B057-21AB-4000-B6E0-A43610E4F961}" type="pres">
      <dgm:prSet presAssocID="{AFC24357-83B2-49E6-A060-3870D7FF50F8}" presName="root2" presStyleCnt="0"/>
      <dgm:spPr/>
    </dgm:pt>
    <dgm:pt modelId="{E56491AE-0AC7-4ED3-8E60-3C87DE424A5F}" type="pres">
      <dgm:prSet presAssocID="{AFC24357-83B2-49E6-A060-3870D7FF50F8}" presName="LevelTwoTextNode" presStyleLbl="node2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338A78C-B6EE-4D35-BA99-777C5D42D19B}" type="pres">
      <dgm:prSet presAssocID="{AFC24357-83B2-49E6-A060-3870D7FF50F8}" presName="level3hierChild" presStyleCnt="0"/>
      <dgm:spPr/>
    </dgm:pt>
    <dgm:pt modelId="{2CE43FE2-E2C4-433F-87DD-CB0DEC963FCC}" type="pres">
      <dgm:prSet presAssocID="{308CC23A-FE5A-42E7-A000-C214CBF48146}" presName="conn2-1" presStyleLbl="parChTrans1D3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58274" y="192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F6175C32-E42E-4E8C-A7F1-33E8024D6C99}" type="pres">
      <dgm:prSet presAssocID="{308CC23A-FE5A-42E7-A000-C214CBF48146}" presName="connTx" presStyleLbl="parChTrans1D3" presStyleIdx="0" presStyleCnt="4"/>
      <dgm:spPr/>
      <dgm:t>
        <a:bodyPr/>
        <a:lstStyle/>
        <a:p>
          <a:endParaRPr lang="ru-RU"/>
        </a:p>
      </dgm:t>
    </dgm:pt>
    <dgm:pt modelId="{A3EBC427-3F42-495C-8F69-4ECCB56E8F7F}" type="pres">
      <dgm:prSet presAssocID="{371770E4-D5E0-423F-AA4A-D0FC3BE3FD45}" presName="root2" presStyleCnt="0"/>
      <dgm:spPr/>
    </dgm:pt>
    <dgm:pt modelId="{AAB8071B-45BE-4538-8673-73F379C62C1D}" type="pres">
      <dgm:prSet presAssocID="{371770E4-D5E0-423F-AA4A-D0FC3BE3FD45}" presName="LevelTwoTextNode" presStyleLbl="node3" presStyleIdx="0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3C81185-077C-4EDE-815F-F6DF11496466}" type="pres">
      <dgm:prSet presAssocID="{371770E4-D5E0-423F-AA4A-D0FC3BE3FD45}" presName="level3hierChild" presStyleCnt="0"/>
      <dgm:spPr/>
    </dgm:pt>
    <dgm:pt modelId="{6CF7E86A-2413-4963-A323-DA0E6915876E}" type="pres">
      <dgm:prSet presAssocID="{3CF21C72-97AC-4A06-BB3C-C7936BFF096B}" presName="conn2-1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354238" y="192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A76FBE7F-D952-4189-B1FB-024878C6C82A}" type="pres">
      <dgm:prSet presAssocID="{3CF21C72-97AC-4A06-BB3C-C7936BFF096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4434A3EC-82C0-449C-B054-AF12F926043B}" type="pres">
      <dgm:prSet presAssocID="{4F320AEE-D9B9-4DCB-96FD-BEFA8AF726E5}" presName="root2" presStyleCnt="0"/>
      <dgm:spPr/>
    </dgm:pt>
    <dgm:pt modelId="{9D2B0CB7-C607-4A6F-A5F1-119A0352BDF2}" type="pres">
      <dgm:prSet presAssocID="{4F320AEE-D9B9-4DCB-96FD-BEFA8AF726E5}" presName="LevelTwoTextNode" presStyleLbl="node2" presStyleIdx="1" presStyleCnt="4" custLinFactNeighborX="4425" custLinFactNeighborY="-688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E1D9578-7D4E-457B-8668-B4CFEF1AF30B}" type="pres">
      <dgm:prSet presAssocID="{4F320AEE-D9B9-4DCB-96FD-BEFA8AF726E5}" presName="level3hierChild" presStyleCnt="0"/>
      <dgm:spPr/>
    </dgm:pt>
    <dgm:pt modelId="{1A3EC6F9-4CC9-4A85-A7A7-CA2AD9D23E5B}" type="pres">
      <dgm:prSet presAssocID="{A5ADF5D8-A3FD-4926-A517-365A623D74F0}" presName="conn2-1" presStyleLbl="parChTrans1D3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29711" y="192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9924A13B-C42B-45F8-BC25-F024FE56991B}" type="pres">
      <dgm:prSet presAssocID="{A5ADF5D8-A3FD-4926-A517-365A623D74F0}" presName="connTx" presStyleLbl="parChTrans1D3" presStyleIdx="1" presStyleCnt="4"/>
      <dgm:spPr/>
      <dgm:t>
        <a:bodyPr/>
        <a:lstStyle/>
        <a:p>
          <a:endParaRPr lang="ru-RU"/>
        </a:p>
      </dgm:t>
    </dgm:pt>
    <dgm:pt modelId="{A67E41FD-46F5-46B2-9F8D-62BC7C1191AB}" type="pres">
      <dgm:prSet presAssocID="{D15F4269-F5BD-440B-8A09-948FA0F048EF}" presName="root2" presStyleCnt="0"/>
      <dgm:spPr/>
    </dgm:pt>
    <dgm:pt modelId="{833256A2-F1D4-4E2A-9096-E3CA9E302BCB}" type="pres">
      <dgm:prSet presAssocID="{D15F4269-F5BD-440B-8A09-948FA0F048EF}" presName="LevelTwoTextNode" presStyleLbl="node3" presStyleIdx="1" presStyleCnt="4" custLinFactNeighborY="-624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EE1F3F0-C1BD-4637-9383-72EEE2FD7057}" type="pres">
      <dgm:prSet presAssocID="{D15F4269-F5BD-440B-8A09-948FA0F048EF}" presName="level3hierChild" presStyleCnt="0"/>
      <dgm:spPr/>
    </dgm:pt>
    <dgm:pt modelId="{C4492EB0-8A9A-4CA4-88E1-26C9678407DA}" type="pres">
      <dgm:prSet presAssocID="{648EF6AE-FC37-4BDF-819E-0B8E3CDC79F6}" presName="conn2-1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318065" y="192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C23F59F4-3648-43E5-9BF1-4D1FE66F7F88}" type="pres">
      <dgm:prSet presAssocID="{648EF6AE-FC37-4BDF-819E-0B8E3CDC79F6}" presName="connTx" presStyleLbl="parChTrans1D2" presStyleIdx="2" presStyleCnt="4"/>
      <dgm:spPr/>
      <dgm:t>
        <a:bodyPr/>
        <a:lstStyle/>
        <a:p>
          <a:endParaRPr lang="ru-RU"/>
        </a:p>
      </dgm:t>
    </dgm:pt>
    <dgm:pt modelId="{C30C1296-398C-4B80-917C-624A7617C44A}" type="pres">
      <dgm:prSet presAssocID="{8F8A8D43-B248-4365-97FC-D664951B6F3C}" presName="root2" presStyleCnt="0"/>
      <dgm:spPr/>
    </dgm:pt>
    <dgm:pt modelId="{4239478F-2B7D-4428-8B20-0C7A669F1DF2}" type="pres">
      <dgm:prSet presAssocID="{8F8A8D43-B248-4365-97FC-D664951B6F3C}" presName="LevelTwoTextNode" presStyleLbl="node2" presStyleIdx="2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E28314B-15F8-434A-AFD0-691BE8F31518}" type="pres">
      <dgm:prSet presAssocID="{8F8A8D43-B248-4365-97FC-D664951B6F3C}" presName="level3hierChild" presStyleCnt="0"/>
      <dgm:spPr/>
    </dgm:pt>
    <dgm:pt modelId="{08404853-DEB1-4E3F-BF36-FEC012CCCA6D}" type="pres">
      <dgm:prSet presAssocID="{185FCAD5-5F1F-4191-8B5D-2A69EC71606B}" presName="conn2-1" presStyleLbl="parChTrans1D3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58274" y="192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4B1E80B-2803-4C14-AF27-12C48FFC6F5E}" type="pres">
      <dgm:prSet presAssocID="{185FCAD5-5F1F-4191-8B5D-2A69EC71606B}" presName="connTx" presStyleLbl="parChTrans1D3" presStyleIdx="2" presStyleCnt="4"/>
      <dgm:spPr/>
      <dgm:t>
        <a:bodyPr/>
        <a:lstStyle/>
        <a:p>
          <a:endParaRPr lang="ru-RU"/>
        </a:p>
      </dgm:t>
    </dgm:pt>
    <dgm:pt modelId="{2005D927-5BC3-4A4C-84BA-4F4301170B84}" type="pres">
      <dgm:prSet presAssocID="{D59130F1-7825-4C31-8A1B-C947E6A1E88F}" presName="root2" presStyleCnt="0"/>
      <dgm:spPr/>
    </dgm:pt>
    <dgm:pt modelId="{D6722BCC-304A-43FA-A61C-C1D17627A891}" type="pres">
      <dgm:prSet presAssocID="{D59130F1-7825-4C31-8A1B-C947E6A1E88F}" presName="LevelTwoTextNode" presStyleLbl="node3" presStyleIdx="2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8627450-126C-4BC5-9AFF-814D7578E5B5}" type="pres">
      <dgm:prSet presAssocID="{D59130F1-7825-4C31-8A1B-C947E6A1E88F}" presName="level3hierChild" presStyleCnt="0"/>
      <dgm:spPr/>
    </dgm:pt>
    <dgm:pt modelId="{E14F8940-1343-4411-A790-4728D9F55489}" type="pres">
      <dgm:prSet presAssocID="{26E8AA3E-61C4-475D-9440-E963123CD684}" presName="conn2-1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613879" y="192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8A74EBEE-04C5-458A-84E1-8DF72ACD51DC}" type="pres">
      <dgm:prSet presAssocID="{26E8AA3E-61C4-475D-9440-E963123CD684}" presName="connTx" presStyleLbl="parChTrans1D2" presStyleIdx="3" presStyleCnt="4"/>
      <dgm:spPr/>
      <dgm:t>
        <a:bodyPr/>
        <a:lstStyle/>
        <a:p>
          <a:endParaRPr lang="ru-RU"/>
        </a:p>
      </dgm:t>
    </dgm:pt>
    <dgm:pt modelId="{33EF6CBD-5D14-45B8-976F-BFADD230646F}" type="pres">
      <dgm:prSet presAssocID="{A93EB284-F85C-417A-A4F7-9349FC1D3617}" presName="root2" presStyleCnt="0"/>
      <dgm:spPr/>
    </dgm:pt>
    <dgm:pt modelId="{F14D58DA-0265-4C74-83AE-807B0993274A}" type="pres">
      <dgm:prSet presAssocID="{A93EB284-F85C-417A-A4F7-9349FC1D3617}" presName="LevelTwoTextNode" presStyleLbl="node2" presStyleIdx="3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FD47DD6-C927-4C6D-9552-0715842FD007}" type="pres">
      <dgm:prSet presAssocID="{A93EB284-F85C-417A-A4F7-9349FC1D3617}" presName="level3hierChild" presStyleCnt="0"/>
      <dgm:spPr/>
    </dgm:pt>
    <dgm:pt modelId="{C628F970-39C1-4DA2-BF23-164F75E17753}" type="pres">
      <dgm:prSet presAssocID="{1C24816D-036B-4BF7-8F6C-DDB2488EA1E6}" presName="conn2-1" presStyleLbl="parChTrans1D3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58274" y="19248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EDD189A-5076-4734-AD02-23AA2ED7B09B}" type="pres">
      <dgm:prSet presAssocID="{1C24816D-036B-4BF7-8F6C-DDB2488EA1E6}" presName="connTx" presStyleLbl="parChTrans1D3" presStyleIdx="3" presStyleCnt="4"/>
      <dgm:spPr/>
      <dgm:t>
        <a:bodyPr/>
        <a:lstStyle/>
        <a:p>
          <a:endParaRPr lang="ru-RU"/>
        </a:p>
      </dgm:t>
    </dgm:pt>
    <dgm:pt modelId="{668C3397-ADF9-49C3-960D-4BBDF2341D38}" type="pres">
      <dgm:prSet presAssocID="{3622F1B7-F16A-4178-B143-1B2769A3005E}" presName="root2" presStyleCnt="0"/>
      <dgm:spPr/>
    </dgm:pt>
    <dgm:pt modelId="{D4F0F845-0C4C-4E41-92A6-5D7ECE4C8ECA}" type="pres">
      <dgm:prSet presAssocID="{3622F1B7-F16A-4178-B143-1B2769A3005E}" presName="LevelTwoTextNode" presStyleLbl="node3" presStyleIdx="3" presStyleCnt="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006A1ED-7E3A-4EEF-A746-1012F35BA1BA}" type="pres">
      <dgm:prSet presAssocID="{3622F1B7-F16A-4178-B143-1B2769A3005E}" presName="level3hierChild" presStyleCnt="0"/>
      <dgm:spPr/>
    </dgm:pt>
  </dgm:ptLst>
  <dgm:cxnLst>
    <dgm:cxn modelId="{0061ECEB-EF90-4C19-B234-C9C4D3CAAF4D}" type="presOf" srcId="{185FCAD5-5F1F-4191-8B5D-2A69EC71606B}" destId="{08404853-DEB1-4E3F-BF36-FEC012CCCA6D}" srcOrd="0" destOrd="0" presId="urn:microsoft.com/office/officeart/2005/8/layout/hierarchy2"/>
    <dgm:cxn modelId="{19DBAF8C-469E-4253-B876-1BED4708F0C2}" srcId="{CB6D9EDF-553E-4D34-AA97-77C1568FBE59}" destId="{8F8A8D43-B248-4365-97FC-D664951B6F3C}" srcOrd="2" destOrd="0" parTransId="{648EF6AE-FC37-4BDF-819E-0B8E3CDC79F6}" sibTransId="{4756F333-8FE4-46CB-B482-F74D25898FC6}"/>
    <dgm:cxn modelId="{94E3FFF3-BAB0-4526-A2DB-CA9C0A20012F}" srcId="{AFC24357-83B2-49E6-A060-3870D7FF50F8}" destId="{371770E4-D5E0-423F-AA4A-D0FC3BE3FD45}" srcOrd="0" destOrd="0" parTransId="{308CC23A-FE5A-42E7-A000-C214CBF48146}" sibTransId="{03714E59-A9E0-4BF7-9C8D-CA3A0565001D}"/>
    <dgm:cxn modelId="{53D80700-8497-4967-AA06-DBB9C37A67EF}" type="presOf" srcId="{371770E4-D5E0-423F-AA4A-D0FC3BE3FD45}" destId="{AAB8071B-45BE-4538-8673-73F379C62C1D}" srcOrd="0" destOrd="0" presId="urn:microsoft.com/office/officeart/2005/8/layout/hierarchy2"/>
    <dgm:cxn modelId="{8DB0CE60-31CA-4721-8095-55E112D6F5C6}" srcId="{FDAD916B-0C37-4734-9D5F-CBA3FF94D770}" destId="{CB6D9EDF-553E-4D34-AA97-77C1568FBE59}" srcOrd="0" destOrd="0" parTransId="{64480AC6-E88F-4F6C-A2AF-EC5625FA444B}" sibTransId="{F6BB1574-F5C4-4D87-BD3B-0380B0DA7148}"/>
    <dgm:cxn modelId="{6F5EE1F8-54D5-4261-86E6-C23014E89A8F}" type="presOf" srcId="{648EF6AE-FC37-4BDF-819E-0B8E3CDC79F6}" destId="{C23F59F4-3648-43E5-9BF1-4D1FE66F7F88}" srcOrd="1" destOrd="0" presId="urn:microsoft.com/office/officeart/2005/8/layout/hierarchy2"/>
    <dgm:cxn modelId="{7154A87B-6F1D-4104-AD31-615333C2F02C}" type="presOf" srcId="{26E8AA3E-61C4-475D-9440-E963123CD684}" destId="{8A74EBEE-04C5-458A-84E1-8DF72ACD51DC}" srcOrd="1" destOrd="0" presId="urn:microsoft.com/office/officeart/2005/8/layout/hierarchy2"/>
    <dgm:cxn modelId="{194940C9-FA60-4DF5-94D5-A24DA491B9CA}" type="presOf" srcId="{495AAB07-97BC-4FF4-A67C-890DE8016C46}" destId="{B3CF2F3A-55D2-4202-BE85-D17E180E0F49}" srcOrd="0" destOrd="0" presId="urn:microsoft.com/office/officeart/2005/8/layout/hierarchy2"/>
    <dgm:cxn modelId="{8B9DE015-402A-4765-BA8F-39AA72C6DCD7}" type="presOf" srcId="{D59130F1-7825-4C31-8A1B-C947E6A1E88F}" destId="{D6722BCC-304A-43FA-A61C-C1D17627A891}" srcOrd="0" destOrd="0" presId="urn:microsoft.com/office/officeart/2005/8/layout/hierarchy2"/>
    <dgm:cxn modelId="{BA8EAA24-2E8F-4750-A390-58C1B9F7F258}" srcId="{CB6D9EDF-553E-4D34-AA97-77C1568FBE59}" destId="{4F320AEE-D9B9-4DCB-96FD-BEFA8AF726E5}" srcOrd="1" destOrd="0" parTransId="{3CF21C72-97AC-4A06-BB3C-C7936BFF096B}" sibTransId="{DE90EE2F-5CEF-4268-8D2D-FA6F61C2B8B9}"/>
    <dgm:cxn modelId="{C4D973CE-8135-429E-8CFF-7E05BA11DBF6}" type="presOf" srcId="{3622F1B7-F16A-4178-B143-1B2769A3005E}" destId="{D4F0F845-0C4C-4E41-92A6-5D7ECE4C8ECA}" srcOrd="0" destOrd="0" presId="urn:microsoft.com/office/officeart/2005/8/layout/hierarchy2"/>
    <dgm:cxn modelId="{9EC2A0C0-D585-401F-B42E-57F546658A37}" type="presOf" srcId="{A5ADF5D8-A3FD-4926-A517-365A623D74F0}" destId="{9924A13B-C42B-45F8-BC25-F024FE56991B}" srcOrd="1" destOrd="0" presId="urn:microsoft.com/office/officeart/2005/8/layout/hierarchy2"/>
    <dgm:cxn modelId="{6FCEBCB3-F716-462B-BDB2-8FB415B3DE8F}" srcId="{8F8A8D43-B248-4365-97FC-D664951B6F3C}" destId="{D59130F1-7825-4C31-8A1B-C947E6A1E88F}" srcOrd="0" destOrd="0" parTransId="{185FCAD5-5F1F-4191-8B5D-2A69EC71606B}" sibTransId="{2362344D-B661-4044-A3F0-51CEAB7D4708}"/>
    <dgm:cxn modelId="{7EA3129D-909B-4106-9749-F75FD35F65F8}" type="presOf" srcId="{3CF21C72-97AC-4A06-BB3C-C7936BFF096B}" destId="{6CF7E86A-2413-4963-A323-DA0E6915876E}" srcOrd="0" destOrd="0" presId="urn:microsoft.com/office/officeart/2005/8/layout/hierarchy2"/>
    <dgm:cxn modelId="{B8EE1ABE-ACA9-4783-A052-0FCA0BFC3836}" type="presOf" srcId="{185FCAD5-5F1F-4191-8B5D-2A69EC71606B}" destId="{E4B1E80B-2803-4C14-AF27-12C48FFC6F5E}" srcOrd="1" destOrd="0" presId="urn:microsoft.com/office/officeart/2005/8/layout/hierarchy2"/>
    <dgm:cxn modelId="{B981950E-9AA6-46E2-9468-3D629AF8315A}" type="presOf" srcId="{A5ADF5D8-A3FD-4926-A517-365A623D74F0}" destId="{1A3EC6F9-4CC9-4A85-A7A7-CA2AD9D23E5B}" srcOrd="0" destOrd="0" presId="urn:microsoft.com/office/officeart/2005/8/layout/hierarchy2"/>
    <dgm:cxn modelId="{F889F1C7-2306-4CD1-8713-D3DEC564EA9C}" type="presOf" srcId="{4F320AEE-D9B9-4DCB-96FD-BEFA8AF726E5}" destId="{9D2B0CB7-C607-4A6F-A5F1-119A0352BDF2}" srcOrd="0" destOrd="0" presId="urn:microsoft.com/office/officeart/2005/8/layout/hierarchy2"/>
    <dgm:cxn modelId="{9E7B7991-42F3-4309-BC41-3811BAB96092}" type="presOf" srcId="{AFC24357-83B2-49E6-A060-3870D7FF50F8}" destId="{E56491AE-0AC7-4ED3-8E60-3C87DE424A5F}" srcOrd="0" destOrd="0" presId="urn:microsoft.com/office/officeart/2005/8/layout/hierarchy2"/>
    <dgm:cxn modelId="{AE7C52C1-83FB-4A2D-82D3-CF7B5C4DC32E}" type="presOf" srcId="{308CC23A-FE5A-42E7-A000-C214CBF48146}" destId="{F6175C32-E42E-4E8C-A7F1-33E8024D6C99}" srcOrd="1" destOrd="0" presId="urn:microsoft.com/office/officeart/2005/8/layout/hierarchy2"/>
    <dgm:cxn modelId="{51D71BD5-E466-4DD6-8804-B7C1A7A4646F}" type="presOf" srcId="{308CC23A-FE5A-42E7-A000-C214CBF48146}" destId="{2CE43FE2-E2C4-433F-87DD-CB0DEC963FCC}" srcOrd="0" destOrd="0" presId="urn:microsoft.com/office/officeart/2005/8/layout/hierarchy2"/>
    <dgm:cxn modelId="{9EB016E9-68F5-4BCE-A030-ECC297C30F5A}" type="presOf" srcId="{A93EB284-F85C-417A-A4F7-9349FC1D3617}" destId="{F14D58DA-0265-4C74-83AE-807B0993274A}" srcOrd="0" destOrd="0" presId="urn:microsoft.com/office/officeart/2005/8/layout/hierarchy2"/>
    <dgm:cxn modelId="{6C1483C3-20E4-4233-971C-FD0F359D6474}" type="presOf" srcId="{D15F4269-F5BD-440B-8A09-948FA0F048EF}" destId="{833256A2-F1D4-4E2A-9096-E3CA9E302BCB}" srcOrd="0" destOrd="0" presId="urn:microsoft.com/office/officeart/2005/8/layout/hierarchy2"/>
    <dgm:cxn modelId="{EF594869-9E02-4BA3-BD34-48589673800F}" type="presOf" srcId="{3CF21C72-97AC-4A06-BB3C-C7936BFF096B}" destId="{A76FBE7F-D952-4189-B1FB-024878C6C82A}" srcOrd="1" destOrd="0" presId="urn:microsoft.com/office/officeart/2005/8/layout/hierarchy2"/>
    <dgm:cxn modelId="{2E7EA2CC-C6EE-4699-82DD-6357946A54C9}" type="presOf" srcId="{CB6D9EDF-553E-4D34-AA97-77C1568FBE59}" destId="{7296FF83-7052-4970-9EB3-A6008A62CE2E}" srcOrd="0" destOrd="0" presId="urn:microsoft.com/office/officeart/2005/8/layout/hierarchy2"/>
    <dgm:cxn modelId="{EE738D18-F9C6-43C5-815C-BA3F7CD5C4B7}" type="presOf" srcId="{1C24816D-036B-4BF7-8F6C-DDB2488EA1E6}" destId="{1EDD189A-5076-4734-AD02-23AA2ED7B09B}" srcOrd="1" destOrd="0" presId="urn:microsoft.com/office/officeart/2005/8/layout/hierarchy2"/>
    <dgm:cxn modelId="{A3BEE5D3-DF88-4749-8464-BDE1946A9543}" srcId="{CB6D9EDF-553E-4D34-AA97-77C1568FBE59}" destId="{AFC24357-83B2-49E6-A060-3870D7FF50F8}" srcOrd="0" destOrd="0" parTransId="{495AAB07-97BC-4FF4-A67C-890DE8016C46}" sibTransId="{664ED795-C59E-4E82-BEFB-443260514356}"/>
    <dgm:cxn modelId="{967D6480-AB3D-4E8D-B340-992353481899}" type="presOf" srcId="{648EF6AE-FC37-4BDF-819E-0B8E3CDC79F6}" destId="{C4492EB0-8A9A-4CA4-88E1-26C9678407DA}" srcOrd="0" destOrd="0" presId="urn:microsoft.com/office/officeart/2005/8/layout/hierarchy2"/>
    <dgm:cxn modelId="{54A6BE2D-0B49-4EEB-B695-04818790A9F3}" srcId="{CB6D9EDF-553E-4D34-AA97-77C1568FBE59}" destId="{A93EB284-F85C-417A-A4F7-9349FC1D3617}" srcOrd="3" destOrd="0" parTransId="{26E8AA3E-61C4-475D-9440-E963123CD684}" sibTransId="{944CDC2E-68F3-4736-93D7-C0BA055AE568}"/>
    <dgm:cxn modelId="{8A2B8067-B15A-4147-BE87-910AA7375873}" type="presOf" srcId="{26E8AA3E-61C4-475D-9440-E963123CD684}" destId="{E14F8940-1343-4411-A790-4728D9F55489}" srcOrd="0" destOrd="0" presId="urn:microsoft.com/office/officeart/2005/8/layout/hierarchy2"/>
    <dgm:cxn modelId="{DDA468EC-6B9D-4094-89C9-F980374F2D21}" type="presOf" srcId="{FDAD916B-0C37-4734-9D5F-CBA3FF94D770}" destId="{20225286-7B1F-418A-85E7-0358FCFB0BC1}" srcOrd="0" destOrd="0" presId="urn:microsoft.com/office/officeart/2005/8/layout/hierarchy2"/>
    <dgm:cxn modelId="{8B4B3CA5-AA62-4CA2-B2EF-7FEC2478BE2B}" type="presOf" srcId="{8F8A8D43-B248-4365-97FC-D664951B6F3C}" destId="{4239478F-2B7D-4428-8B20-0C7A669F1DF2}" srcOrd="0" destOrd="0" presId="urn:microsoft.com/office/officeart/2005/8/layout/hierarchy2"/>
    <dgm:cxn modelId="{BFC01F82-DE75-4BC0-BCA4-20FAE8DC22B9}" type="presOf" srcId="{1C24816D-036B-4BF7-8F6C-DDB2488EA1E6}" destId="{C628F970-39C1-4DA2-BF23-164F75E17753}" srcOrd="0" destOrd="0" presId="urn:microsoft.com/office/officeart/2005/8/layout/hierarchy2"/>
    <dgm:cxn modelId="{28474FAC-19D4-49E5-A40B-D46850A42638}" srcId="{4F320AEE-D9B9-4DCB-96FD-BEFA8AF726E5}" destId="{D15F4269-F5BD-440B-8A09-948FA0F048EF}" srcOrd="0" destOrd="0" parTransId="{A5ADF5D8-A3FD-4926-A517-365A623D74F0}" sibTransId="{D050F62B-A4B0-4680-84B7-3BA3B4784EF4}"/>
    <dgm:cxn modelId="{DD5B37C1-DA1A-442A-A641-761F318151D2}" srcId="{A93EB284-F85C-417A-A4F7-9349FC1D3617}" destId="{3622F1B7-F16A-4178-B143-1B2769A3005E}" srcOrd="0" destOrd="0" parTransId="{1C24816D-036B-4BF7-8F6C-DDB2488EA1E6}" sibTransId="{F7780826-6EB3-45FD-AB72-9B6DA9CEEEE3}"/>
    <dgm:cxn modelId="{B57B1341-3D48-4A53-AABB-715ACFF83619}" type="presOf" srcId="{495AAB07-97BC-4FF4-A67C-890DE8016C46}" destId="{5624BFC0-E290-4450-B242-59A762527B73}" srcOrd="1" destOrd="0" presId="urn:microsoft.com/office/officeart/2005/8/layout/hierarchy2"/>
    <dgm:cxn modelId="{F89F78E4-1A0B-4A91-BB8A-23129DDFAA22}" type="presParOf" srcId="{20225286-7B1F-418A-85E7-0358FCFB0BC1}" destId="{84943F6D-0D0C-48BB-9DED-4AE1D85BB139}" srcOrd="0" destOrd="0" presId="urn:microsoft.com/office/officeart/2005/8/layout/hierarchy2"/>
    <dgm:cxn modelId="{3DB0B5B4-A8CE-41E8-BF67-1D579160C4F7}" type="presParOf" srcId="{84943F6D-0D0C-48BB-9DED-4AE1D85BB139}" destId="{7296FF83-7052-4970-9EB3-A6008A62CE2E}" srcOrd="0" destOrd="0" presId="urn:microsoft.com/office/officeart/2005/8/layout/hierarchy2"/>
    <dgm:cxn modelId="{933AC751-304D-42E2-B673-679CF13BB0D6}" type="presParOf" srcId="{84943F6D-0D0C-48BB-9DED-4AE1D85BB139}" destId="{F228DC10-7F50-448B-A35D-592D6966A645}" srcOrd="1" destOrd="0" presId="urn:microsoft.com/office/officeart/2005/8/layout/hierarchy2"/>
    <dgm:cxn modelId="{1F3DCE88-4021-4B2E-A4DB-5EE1D669B46C}" type="presParOf" srcId="{F228DC10-7F50-448B-A35D-592D6966A645}" destId="{B3CF2F3A-55D2-4202-BE85-D17E180E0F49}" srcOrd="0" destOrd="0" presId="urn:microsoft.com/office/officeart/2005/8/layout/hierarchy2"/>
    <dgm:cxn modelId="{4B50C10C-57AD-4013-9A3C-8761A225DDF0}" type="presParOf" srcId="{B3CF2F3A-55D2-4202-BE85-D17E180E0F49}" destId="{5624BFC0-E290-4450-B242-59A762527B73}" srcOrd="0" destOrd="0" presId="urn:microsoft.com/office/officeart/2005/8/layout/hierarchy2"/>
    <dgm:cxn modelId="{04EE65B2-BD4B-4BBA-BA7C-A4A0598AFDDE}" type="presParOf" srcId="{F228DC10-7F50-448B-A35D-592D6966A645}" destId="{E4E7B057-21AB-4000-B6E0-A43610E4F961}" srcOrd="1" destOrd="0" presId="urn:microsoft.com/office/officeart/2005/8/layout/hierarchy2"/>
    <dgm:cxn modelId="{A9FD5F3B-7F89-469C-8E26-7D88373B3137}" type="presParOf" srcId="{E4E7B057-21AB-4000-B6E0-A43610E4F961}" destId="{E56491AE-0AC7-4ED3-8E60-3C87DE424A5F}" srcOrd="0" destOrd="0" presId="urn:microsoft.com/office/officeart/2005/8/layout/hierarchy2"/>
    <dgm:cxn modelId="{FD814E41-94E8-44B4-833E-68261C3344DF}" type="presParOf" srcId="{E4E7B057-21AB-4000-B6E0-A43610E4F961}" destId="{7338A78C-B6EE-4D35-BA99-777C5D42D19B}" srcOrd="1" destOrd="0" presId="urn:microsoft.com/office/officeart/2005/8/layout/hierarchy2"/>
    <dgm:cxn modelId="{ECC6A84D-5C49-4A1C-A420-D97783EFDEB3}" type="presParOf" srcId="{7338A78C-B6EE-4D35-BA99-777C5D42D19B}" destId="{2CE43FE2-E2C4-433F-87DD-CB0DEC963FCC}" srcOrd="0" destOrd="0" presId="urn:microsoft.com/office/officeart/2005/8/layout/hierarchy2"/>
    <dgm:cxn modelId="{EE4AB77D-B2CE-42A7-854B-D3511DA415D0}" type="presParOf" srcId="{2CE43FE2-E2C4-433F-87DD-CB0DEC963FCC}" destId="{F6175C32-E42E-4E8C-A7F1-33E8024D6C99}" srcOrd="0" destOrd="0" presId="urn:microsoft.com/office/officeart/2005/8/layout/hierarchy2"/>
    <dgm:cxn modelId="{4808CC67-1032-4D83-BB28-ACD44D44FBBF}" type="presParOf" srcId="{7338A78C-B6EE-4D35-BA99-777C5D42D19B}" destId="{A3EBC427-3F42-495C-8F69-4ECCB56E8F7F}" srcOrd="1" destOrd="0" presId="urn:microsoft.com/office/officeart/2005/8/layout/hierarchy2"/>
    <dgm:cxn modelId="{D2143350-BF0C-49A7-AD4F-A7F5614E1AC7}" type="presParOf" srcId="{A3EBC427-3F42-495C-8F69-4ECCB56E8F7F}" destId="{AAB8071B-45BE-4538-8673-73F379C62C1D}" srcOrd="0" destOrd="0" presId="urn:microsoft.com/office/officeart/2005/8/layout/hierarchy2"/>
    <dgm:cxn modelId="{34FC99F4-4435-49F3-B330-50702D946718}" type="presParOf" srcId="{A3EBC427-3F42-495C-8F69-4ECCB56E8F7F}" destId="{23C81185-077C-4EDE-815F-F6DF11496466}" srcOrd="1" destOrd="0" presId="urn:microsoft.com/office/officeart/2005/8/layout/hierarchy2"/>
    <dgm:cxn modelId="{F52163C5-7EF5-4C87-A90E-B8ACB18C1C8C}" type="presParOf" srcId="{F228DC10-7F50-448B-A35D-592D6966A645}" destId="{6CF7E86A-2413-4963-A323-DA0E6915876E}" srcOrd="2" destOrd="0" presId="urn:microsoft.com/office/officeart/2005/8/layout/hierarchy2"/>
    <dgm:cxn modelId="{19066A22-6177-4687-B208-4860901A29C4}" type="presParOf" srcId="{6CF7E86A-2413-4963-A323-DA0E6915876E}" destId="{A76FBE7F-D952-4189-B1FB-024878C6C82A}" srcOrd="0" destOrd="0" presId="urn:microsoft.com/office/officeart/2005/8/layout/hierarchy2"/>
    <dgm:cxn modelId="{9D5701C5-B2B3-416E-8FBE-CA8A20DA8FC3}" type="presParOf" srcId="{F228DC10-7F50-448B-A35D-592D6966A645}" destId="{4434A3EC-82C0-449C-B054-AF12F926043B}" srcOrd="3" destOrd="0" presId="urn:microsoft.com/office/officeart/2005/8/layout/hierarchy2"/>
    <dgm:cxn modelId="{032B324E-BEA3-47EF-BE63-9DFECB797B54}" type="presParOf" srcId="{4434A3EC-82C0-449C-B054-AF12F926043B}" destId="{9D2B0CB7-C607-4A6F-A5F1-119A0352BDF2}" srcOrd="0" destOrd="0" presId="urn:microsoft.com/office/officeart/2005/8/layout/hierarchy2"/>
    <dgm:cxn modelId="{CE31EC6C-089A-4C3D-96C6-D1ED5077D11B}" type="presParOf" srcId="{4434A3EC-82C0-449C-B054-AF12F926043B}" destId="{0E1D9578-7D4E-457B-8668-B4CFEF1AF30B}" srcOrd="1" destOrd="0" presId="urn:microsoft.com/office/officeart/2005/8/layout/hierarchy2"/>
    <dgm:cxn modelId="{9B2C870B-6F28-4DE9-8BEB-C66C88E88957}" type="presParOf" srcId="{0E1D9578-7D4E-457B-8668-B4CFEF1AF30B}" destId="{1A3EC6F9-4CC9-4A85-A7A7-CA2AD9D23E5B}" srcOrd="0" destOrd="0" presId="urn:microsoft.com/office/officeart/2005/8/layout/hierarchy2"/>
    <dgm:cxn modelId="{AA8A677D-76FA-45C1-AA76-B08AF5E6FAE1}" type="presParOf" srcId="{1A3EC6F9-4CC9-4A85-A7A7-CA2AD9D23E5B}" destId="{9924A13B-C42B-45F8-BC25-F024FE56991B}" srcOrd="0" destOrd="0" presId="urn:microsoft.com/office/officeart/2005/8/layout/hierarchy2"/>
    <dgm:cxn modelId="{11681662-C01C-48C8-B305-1B6E1B79B403}" type="presParOf" srcId="{0E1D9578-7D4E-457B-8668-B4CFEF1AF30B}" destId="{A67E41FD-46F5-46B2-9F8D-62BC7C1191AB}" srcOrd="1" destOrd="0" presId="urn:microsoft.com/office/officeart/2005/8/layout/hierarchy2"/>
    <dgm:cxn modelId="{9CA089AD-140B-4A2E-BDA5-281768362194}" type="presParOf" srcId="{A67E41FD-46F5-46B2-9F8D-62BC7C1191AB}" destId="{833256A2-F1D4-4E2A-9096-E3CA9E302BCB}" srcOrd="0" destOrd="0" presId="urn:microsoft.com/office/officeart/2005/8/layout/hierarchy2"/>
    <dgm:cxn modelId="{590A227A-F5F2-47BA-B0C3-465D24E3818C}" type="presParOf" srcId="{A67E41FD-46F5-46B2-9F8D-62BC7C1191AB}" destId="{5EE1F3F0-C1BD-4637-9383-72EEE2FD7057}" srcOrd="1" destOrd="0" presId="urn:microsoft.com/office/officeart/2005/8/layout/hierarchy2"/>
    <dgm:cxn modelId="{BCC4E5A3-D6E5-4C0F-A583-9663ABE642AE}" type="presParOf" srcId="{F228DC10-7F50-448B-A35D-592D6966A645}" destId="{C4492EB0-8A9A-4CA4-88E1-26C9678407DA}" srcOrd="4" destOrd="0" presId="urn:microsoft.com/office/officeart/2005/8/layout/hierarchy2"/>
    <dgm:cxn modelId="{BAE5AF0B-8616-4980-AAB8-1F7DEFEA2E42}" type="presParOf" srcId="{C4492EB0-8A9A-4CA4-88E1-26C9678407DA}" destId="{C23F59F4-3648-43E5-9BF1-4D1FE66F7F88}" srcOrd="0" destOrd="0" presId="urn:microsoft.com/office/officeart/2005/8/layout/hierarchy2"/>
    <dgm:cxn modelId="{E07AD2E8-9863-4696-8B1F-9236A85CD06F}" type="presParOf" srcId="{F228DC10-7F50-448B-A35D-592D6966A645}" destId="{C30C1296-398C-4B80-917C-624A7617C44A}" srcOrd="5" destOrd="0" presId="urn:microsoft.com/office/officeart/2005/8/layout/hierarchy2"/>
    <dgm:cxn modelId="{8452588B-0F48-4C3F-8BB8-139CD18E8993}" type="presParOf" srcId="{C30C1296-398C-4B80-917C-624A7617C44A}" destId="{4239478F-2B7D-4428-8B20-0C7A669F1DF2}" srcOrd="0" destOrd="0" presId="urn:microsoft.com/office/officeart/2005/8/layout/hierarchy2"/>
    <dgm:cxn modelId="{19EE635C-8473-4AA1-9F12-1E1DE40913FB}" type="presParOf" srcId="{C30C1296-398C-4B80-917C-624A7617C44A}" destId="{3E28314B-15F8-434A-AFD0-691BE8F31518}" srcOrd="1" destOrd="0" presId="urn:microsoft.com/office/officeart/2005/8/layout/hierarchy2"/>
    <dgm:cxn modelId="{60091C67-3DF3-4DCD-9AFE-1613DB7D0CCB}" type="presParOf" srcId="{3E28314B-15F8-434A-AFD0-691BE8F31518}" destId="{08404853-DEB1-4E3F-BF36-FEC012CCCA6D}" srcOrd="0" destOrd="0" presId="urn:microsoft.com/office/officeart/2005/8/layout/hierarchy2"/>
    <dgm:cxn modelId="{0F05D021-DD56-47EE-9061-7D71448F81E5}" type="presParOf" srcId="{08404853-DEB1-4E3F-BF36-FEC012CCCA6D}" destId="{E4B1E80B-2803-4C14-AF27-12C48FFC6F5E}" srcOrd="0" destOrd="0" presId="urn:microsoft.com/office/officeart/2005/8/layout/hierarchy2"/>
    <dgm:cxn modelId="{BF839CEF-C879-467B-9B8F-1D8444F98C16}" type="presParOf" srcId="{3E28314B-15F8-434A-AFD0-691BE8F31518}" destId="{2005D927-5BC3-4A4C-84BA-4F4301170B84}" srcOrd="1" destOrd="0" presId="urn:microsoft.com/office/officeart/2005/8/layout/hierarchy2"/>
    <dgm:cxn modelId="{C48A7286-E0DF-4C7C-947A-31EB4BFCDF86}" type="presParOf" srcId="{2005D927-5BC3-4A4C-84BA-4F4301170B84}" destId="{D6722BCC-304A-43FA-A61C-C1D17627A891}" srcOrd="0" destOrd="0" presId="urn:microsoft.com/office/officeart/2005/8/layout/hierarchy2"/>
    <dgm:cxn modelId="{6561AEE4-6139-4048-8D16-334311CBFA99}" type="presParOf" srcId="{2005D927-5BC3-4A4C-84BA-4F4301170B84}" destId="{08627450-126C-4BC5-9AFF-814D7578E5B5}" srcOrd="1" destOrd="0" presId="urn:microsoft.com/office/officeart/2005/8/layout/hierarchy2"/>
    <dgm:cxn modelId="{E1B299DB-7CD7-4F3B-9AB7-38532A7D1EB6}" type="presParOf" srcId="{F228DC10-7F50-448B-A35D-592D6966A645}" destId="{E14F8940-1343-4411-A790-4728D9F55489}" srcOrd="6" destOrd="0" presId="urn:microsoft.com/office/officeart/2005/8/layout/hierarchy2"/>
    <dgm:cxn modelId="{12F105ED-2029-41B3-883A-17AA04602F60}" type="presParOf" srcId="{E14F8940-1343-4411-A790-4728D9F55489}" destId="{8A74EBEE-04C5-458A-84E1-8DF72ACD51DC}" srcOrd="0" destOrd="0" presId="urn:microsoft.com/office/officeart/2005/8/layout/hierarchy2"/>
    <dgm:cxn modelId="{B4C637B7-29C1-445B-BDAB-9D996976048F}" type="presParOf" srcId="{F228DC10-7F50-448B-A35D-592D6966A645}" destId="{33EF6CBD-5D14-45B8-976F-BFADD230646F}" srcOrd="7" destOrd="0" presId="urn:microsoft.com/office/officeart/2005/8/layout/hierarchy2"/>
    <dgm:cxn modelId="{B0602EAC-B522-4D9B-A0D4-218E62B3FD68}" type="presParOf" srcId="{33EF6CBD-5D14-45B8-976F-BFADD230646F}" destId="{F14D58DA-0265-4C74-83AE-807B0993274A}" srcOrd="0" destOrd="0" presId="urn:microsoft.com/office/officeart/2005/8/layout/hierarchy2"/>
    <dgm:cxn modelId="{57FF48BB-6734-4122-B689-AB61C62B3F19}" type="presParOf" srcId="{33EF6CBD-5D14-45B8-976F-BFADD230646F}" destId="{4FD47DD6-C927-4C6D-9552-0715842FD007}" srcOrd="1" destOrd="0" presId="urn:microsoft.com/office/officeart/2005/8/layout/hierarchy2"/>
    <dgm:cxn modelId="{76812CDE-2C1B-42D7-B26E-5D96B1B42B38}" type="presParOf" srcId="{4FD47DD6-C927-4C6D-9552-0715842FD007}" destId="{C628F970-39C1-4DA2-BF23-164F75E17753}" srcOrd="0" destOrd="0" presId="urn:microsoft.com/office/officeart/2005/8/layout/hierarchy2"/>
    <dgm:cxn modelId="{7A0DB8A1-597E-485A-86AD-4F5399920791}" type="presParOf" srcId="{C628F970-39C1-4DA2-BF23-164F75E17753}" destId="{1EDD189A-5076-4734-AD02-23AA2ED7B09B}" srcOrd="0" destOrd="0" presId="urn:microsoft.com/office/officeart/2005/8/layout/hierarchy2"/>
    <dgm:cxn modelId="{DC9519B0-5DF3-4972-AC61-3711508C8576}" type="presParOf" srcId="{4FD47DD6-C927-4C6D-9552-0715842FD007}" destId="{668C3397-ADF9-49C3-960D-4BBDF2341D38}" srcOrd="1" destOrd="0" presId="urn:microsoft.com/office/officeart/2005/8/layout/hierarchy2"/>
    <dgm:cxn modelId="{AE879D52-CBCB-4801-9F40-3D442625AF1A}" type="presParOf" srcId="{668C3397-ADF9-49C3-960D-4BBDF2341D38}" destId="{D4F0F845-0C4C-4E41-92A6-5D7ECE4C8ECA}" srcOrd="0" destOrd="0" presId="urn:microsoft.com/office/officeart/2005/8/layout/hierarchy2"/>
    <dgm:cxn modelId="{066AB3B4-2551-4190-96BF-DD9978F3FFE4}" type="presParOf" srcId="{668C3397-ADF9-49C3-960D-4BBDF2341D38}" destId="{B006A1ED-7E3A-4EEF-A746-1012F35BA1B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6FF83-7052-4970-9EB3-A6008A62CE2E}">
      <dsp:nvSpPr>
        <dsp:cNvPr id="0" name=""/>
        <dsp:cNvSpPr/>
      </dsp:nvSpPr>
      <dsp:spPr>
        <a:xfrm>
          <a:off x="637938" y="999814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NAAT -</a:t>
          </a:r>
          <a:endParaRPr lang="zh-CN" altLang="en-US" sz="2300" kern="1200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650661" y="1012537"/>
        <a:ext cx="843337" cy="408945"/>
      </dsp:txXfrm>
    </dsp:sp>
    <dsp:sp modelId="{B3CF2F3A-55D2-4202-BE85-D17E180E0F49}">
      <dsp:nvSpPr>
        <dsp:cNvPr id="0" name=""/>
        <dsp:cNvSpPr/>
      </dsp:nvSpPr>
      <dsp:spPr>
        <a:xfrm rot="17350740">
          <a:off x="1151572" y="701397"/>
          <a:ext cx="10578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3360" y="16062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654033" y="691014"/>
        <a:ext cx="52890" cy="52890"/>
      </dsp:txXfrm>
    </dsp:sp>
    <dsp:sp modelId="{E56491AE-0AC7-4ED3-8E60-3C87DE424A5F}">
      <dsp:nvSpPr>
        <dsp:cNvPr id="0" name=""/>
        <dsp:cNvSpPr/>
      </dsp:nvSpPr>
      <dsp:spPr>
        <a:xfrm>
          <a:off x="1854235" y="713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sz="23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sz="2300" kern="1200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866958" y="13436"/>
        <a:ext cx="843337" cy="408945"/>
      </dsp:txXfrm>
    </dsp:sp>
    <dsp:sp modelId="{2CE43FE2-E2C4-433F-87DD-CB0DEC963FCC}">
      <dsp:nvSpPr>
        <dsp:cNvPr id="0" name=""/>
        <dsp:cNvSpPr/>
      </dsp:nvSpPr>
      <dsp:spPr>
        <a:xfrm>
          <a:off x="2723019" y="201847"/>
          <a:ext cx="3475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888088" y="209221"/>
        <a:ext cx="17375" cy="17375"/>
      </dsp:txXfrm>
    </dsp:sp>
    <dsp:sp modelId="{AAB8071B-45BE-4538-8673-73F379C62C1D}">
      <dsp:nvSpPr>
        <dsp:cNvPr id="0" name=""/>
        <dsp:cNvSpPr/>
      </dsp:nvSpPr>
      <dsp:spPr>
        <a:xfrm>
          <a:off x="3070532" y="713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sz="23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sz="2300" kern="1200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3083255" y="13436"/>
        <a:ext cx="843337" cy="408945"/>
      </dsp:txXfrm>
    </dsp:sp>
    <dsp:sp modelId="{6CF7E86A-2413-4963-A323-DA0E6915876E}">
      <dsp:nvSpPr>
        <dsp:cNvPr id="0" name=""/>
        <dsp:cNvSpPr/>
      </dsp:nvSpPr>
      <dsp:spPr>
        <a:xfrm rot="18365473">
          <a:off x="1372103" y="936223"/>
          <a:ext cx="65519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91396" y="16062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683320" y="935905"/>
        <a:ext cx="32759" cy="32759"/>
      </dsp:txXfrm>
    </dsp:sp>
    <dsp:sp modelId="{9D2B0CB7-C607-4A6F-A5F1-119A0352BDF2}">
      <dsp:nvSpPr>
        <dsp:cNvPr id="0" name=""/>
        <dsp:cNvSpPr/>
      </dsp:nvSpPr>
      <dsp:spPr>
        <a:xfrm>
          <a:off x="1892679" y="470364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sz="23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sz="2300" kern="1200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905402" y="483087"/>
        <a:ext cx="843337" cy="408945"/>
      </dsp:txXfrm>
    </dsp:sp>
    <dsp:sp modelId="{1A3EC6F9-4CC9-4A85-A7A7-CA2AD9D23E5B}">
      <dsp:nvSpPr>
        <dsp:cNvPr id="0" name=""/>
        <dsp:cNvSpPr/>
      </dsp:nvSpPr>
      <dsp:spPr>
        <a:xfrm rot="33386">
          <a:off x="2761455" y="672999"/>
          <a:ext cx="30908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31813" y="16062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908270" y="681334"/>
        <a:ext cx="15454" cy="15454"/>
      </dsp:txXfrm>
    </dsp:sp>
    <dsp:sp modelId="{833256A2-F1D4-4E2A-9096-E3CA9E302BCB}">
      <dsp:nvSpPr>
        <dsp:cNvPr id="0" name=""/>
        <dsp:cNvSpPr/>
      </dsp:nvSpPr>
      <dsp:spPr>
        <a:xfrm>
          <a:off x="3070532" y="473366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sz="23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sz="2300" kern="1200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3083255" y="486089"/>
        <a:ext cx="843337" cy="408945"/>
      </dsp:txXfrm>
    </dsp:sp>
    <dsp:sp modelId="{C4492EB0-8A9A-4CA4-88E1-26C9678407DA}">
      <dsp:nvSpPr>
        <dsp:cNvPr id="0" name=""/>
        <dsp:cNvSpPr/>
      </dsp:nvSpPr>
      <dsp:spPr>
        <a:xfrm>
          <a:off x="1506722" y="1200948"/>
          <a:ext cx="3475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671790" y="1208322"/>
        <a:ext cx="17375" cy="17375"/>
      </dsp:txXfrm>
    </dsp:sp>
    <dsp:sp modelId="{4239478F-2B7D-4428-8B20-0C7A669F1DF2}">
      <dsp:nvSpPr>
        <dsp:cNvPr id="0" name=""/>
        <dsp:cNvSpPr/>
      </dsp:nvSpPr>
      <dsp:spPr>
        <a:xfrm>
          <a:off x="1854235" y="999814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sz="23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</a:t>
          </a:r>
        </a:p>
      </dsp:txBody>
      <dsp:txXfrm>
        <a:off x="1866958" y="1012537"/>
        <a:ext cx="843337" cy="408945"/>
      </dsp:txXfrm>
    </dsp:sp>
    <dsp:sp modelId="{08404853-DEB1-4E3F-BF36-FEC012CCCA6D}">
      <dsp:nvSpPr>
        <dsp:cNvPr id="0" name=""/>
        <dsp:cNvSpPr/>
      </dsp:nvSpPr>
      <dsp:spPr>
        <a:xfrm>
          <a:off x="2723019" y="1200948"/>
          <a:ext cx="3475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888088" y="1208322"/>
        <a:ext cx="17375" cy="17375"/>
      </dsp:txXfrm>
    </dsp:sp>
    <dsp:sp modelId="{D6722BCC-304A-43FA-A61C-C1D17627A891}">
      <dsp:nvSpPr>
        <dsp:cNvPr id="0" name=""/>
        <dsp:cNvSpPr/>
      </dsp:nvSpPr>
      <dsp:spPr>
        <a:xfrm>
          <a:off x="3070532" y="999814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sz="23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sz="2300" kern="1200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3083255" y="1012537"/>
        <a:ext cx="843337" cy="408945"/>
      </dsp:txXfrm>
    </dsp:sp>
    <dsp:sp modelId="{E14F8940-1343-4411-A790-4728D9F55489}">
      <dsp:nvSpPr>
        <dsp:cNvPr id="0" name=""/>
        <dsp:cNvSpPr/>
      </dsp:nvSpPr>
      <dsp:spPr>
        <a:xfrm rot="3310531">
          <a:off x="1376210" y="1450723"/>
          <a:ext cx="6085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456402" y="16062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665265" y="1451572"/>
        <a:ext cx="30426" cy="30426"/>
      </dsp:txXfrm>
    </dsp:sp>
    <dsp:sp modelId="{F14D58DA-0265-4C74-83AE-807B0993274A}">
      <dsp:nvSpPr>
        <dsp:cNvPr id="0" name=""/>
        <dsp:cNvSpPr/>
      </dsp:nvSpPr>
      <dsp:spPr>
        <a:xfrm>
          <a:off x="1854235" y="1499365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sz="23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sz="2300" kern="1200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866958" y="1512088"/>
        <a:ext cx="843337" cy="408945"/>
      </dsp:txXfrm>
    </dsp:sp>
    <dsp:sp modelId="{C628F970-39C1-4DA2-BF23-164F75E17753}">
      <dsp:nvSpPr>
        <dsp:cNvPr id="0" name=""/>
        <dsp:cNvSpPr/>
      </dsp:nvSpPr>
      <dsp:spPr>
        <a:xfrm>
          <a:off x="2723019" y="1700499"/>
          <a:ext cx="3475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888088" y="1707873"/>
        <a:ext cx="17375" cy="17375"/>
      </dsp:txXfrm>
    </dsp:sp>
    <dsp:sp modelId="{D4F0F845-0C4C-4E41-92A6-5D7ECE4C8ECA}">
      <dsp:nvSpPr>
        <dsp:cNvPr id="0" name=""/>
        <dsp:cNvSpPr/>
      </dsp:nvSpPr>
      <dsp:spPr>
        <a:xfrm>
          <a:off x="3070532" y="1499365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sz="23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sz="2300" kern="1200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3083255" y="1512088"/>
        <a:ext cx="843337" cy="408945"/>
      </dsp:txXfrm>
    </dsp:sp>
    <dsp:sp modelId="{BA366472-F000-435E-ABD1-5B4B4253490D}">
      <dsp:nvSpPr>
        <dsp:cNvPr id="0" name=""/>
        <dsp:cNvSpPr/>
      </dsp:nvSpPr>
      <dsp:spPr>
        <a:xfrm rot="4249260">
          <a:off x="1151572" y="1700499"/>
          <a:ext cx="10578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3360" y="16062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654033" y="1690115"/>
        <a:ext cx="52890" cy="52890"/>
      </dsp:txXfrm>
    </dsp:sp>
    <dsp:sp modelId="{0E3CD4FA-4764-4A8C-A17C-2835229758D3}">
      <dsp:nvSpPr>
        <dsp:cNvPr id="0" name=""/>
        <dsp:cNvSpPr/>
      </dsp:nvSpPr>
      <dsp:spPr>
        <a:xfrm>
          <a:off x="1854235" y="1998915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sz="23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sz="2300" kern="1200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866958" y="2011638"/>
        <a:ext cx="843337" cy="408945"/>
      </dsp:txXfrm>
    </dsp:sp>
    <dsp:sp modelId="{B56D58C2-09E0-4F45-8E1F-1FB21B8D66D1}">
      <dsp:nvSpPr>
        <dsp:cNvPr id="0" name=""/>
        <dsp:cNvSpPr/>
      </dsp:nvSpPr>
      <dsp:spPr>
        <a:xfrm>
          <a:off x="2723019" y="2200049"/>
          <a:ext cx="347513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60635" y="16062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888088" y="2207424"/>
        <a:ext cx="17375" cy="17375"/>
      </dsp:txXfrm>
    </dsp:sp>
    <dsp:sp modelId="{531EDC2C-43C2-4CA5-BA3A-227DADF73ABC}">
      <dsp:nvSpPr>
        <dsp:cNvPr id="0" name=""/>
        <dsp:cNvSpPr/>
      </dsp:nvSpPr>
      <dsp:spPr>
        <a:xfrm>
          <a:off x="3070532" y="1998915"/>
          <a:ext cx="868783" cy="4343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300" kern="1200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sz="23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sz="2300" kern="1200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3083255" y="2011638"/>
        <a:ext cx="843337" cy="4089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6FF83-7052-4970-9EB3-A6008A62CE2E}">
      <dsp:nvSpPr>
        <dsp:cNvPr id="0" name=""/>
        <dsp:cNvSpPr/>
      </dsp:nvSpPr>
      <dsp:spPr>
        <a:xfrm>
          <a:off x="1248" y="791137"/>
          <a:ext cx="860914" cy="43045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NAAT +</a:t>
          </a:r>
          <a:endParaRPr lang="zh-CN" altLang="en-US" sz="2100" kern="1200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3856" y="803745"/>
        <a:ext cx="835698" cy="405241"/>
      </dsp:txXfrm>
    </dsp:sp>
    <dsp:sp modelId="{B3CF2F3A-55D2-4202-BE85-D17E180E0F49}">
      <dsp:nvSpPr>
        <dsp:cNvPr id="0" name=""/>
        <dsp:cNvSpPr/>
      </dsp:nvSpPr>
      <dsp:spPr>
        <a:xfrm rot="17692822">
          <a:off x="625093" y="615848"/>
          <a:ext cx="818505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613879" y="19248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013883" y="614633"/>
        <a:ext cx="40925" cy="40925"/>
      </dsp:txXfrm>
    </dsp:sp>
    <dsp:sp modelId="{E56491AE-0AC7-4ED3-8E60-3C87DE424A5F}">
      <dsp:nvSpPr>
        <dsp:cNvPr id="0" name=""/>
        <dsp:cNvSpPr/>
      </dsp:nvSpPr>
      <dsp:spPr>
        <a:xfrm>
          <a:off x="1206529" y="48598"/>
          <a:ext cx="860914" cy="43045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sz="21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sz="2100" kern="1200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219137" y="61206"/>
        <a:ext cx="835698" cy="405241"/>
      </dsp:txXfrm>
    </dsp:sp>
    <dsp:sp modelId="{2CE43FE2-E2C4-433F-87DD-CB0DEC963FCC}">
      <dsp:nvSpPr>
        <dsp:cNvPr id="0" name=""/>
        <dsp:cNvSpPr/>
      </dsp:nvSpPr>
      <dsp:spPr>
        <a:xfrm>
          <a:off x="2067443" y="244579"/>
          <a:ext cx="344365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58274" y="1924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231017" y="255217"/>
        <a:ext cx="17218" cy="17218"/>
      </dsp:txXfrm>
    </dsp:sp>
    <dsp:sp modelId="{AAB8071B-45BE-4538-8673-73F379C62C1D}">
      <dsp:nvSpPr>
        <dsp:cNvPr id="0" name=""/>
        <dsp:cNvSpPr/>
      </dsp:nvSpPr>
      <dsp:spPr>
        <a:xfrm>
          <a:off x="2411809" y="48598"/>
          <a:ext cx="860914" cy="43045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sz="21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sz="2100" kern="1200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424417" y="61206"/>
        <a:ext cx="835698" cy="405241"/>
      </dsp:txXfrm>
    </dsp:sp>
    <dsp:sp modelId="{6CF7E86A-2413-4963-A323-DA0E6915876E}">
      <dsp:nvSpPr>
        <dsp:cNvPr id="0" name=""/>
        <dsp:cNvSpPr/>
      </dsp:nvSpPr>
      <dsp:spPr>
        <a:xfrm rot="19444317">
          <a:off x="817235" y="848547"/>
          <a:ext cx="472317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354238" y="19248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041586" y="855987"/>
        <a:ext cx="23615" cy="23615"/>
      </dsp:txXfrm>
    </dsp:sp>
    <dsp:sp modelId="{9D2B0CB7-C607-4A6F-A5F1-119A0352BDF2}">
      <dsp:nvSpPr>
        <dsp:cNvPr id="0" name=""/>
        <dsp:cNvSpPr/>
      </dsp:nvSpPr>
      <dsp:spPr>
        <a:xfrm>
          <a:off x="1244624" y="513995"/>
          <a:ext cx="860914" cy="43045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sz="21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sz="2100" kern="1200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257232" y="526603"/>
        <a:ext cx="835698" cy="405241"/>
      </dsp:txXfrm>
    </dsp:sp>
    <dsp:sp modelId="{1A3EC6F9-4CC9-4A85-A7A7-CA2AD9D23E5B}">
      <dsp:nvSpPr>
        <dsp:cNvPr id="0" name=""/>
        <dsp:cNvSpPr/>
      </dsp:nvSpPr>
      <dsp:spPr>
        <a:xfrm rot="30632">
          <a:off x="2105533" y="711341"/>
          <a:ext cx="306282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29711" y="1924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251017" y="722932"/>
        <a:ext cx="15314" cy="15314"/>
      </dsp:txXfrm>
    </dsp:sp>
    <dsp:sp modelId="{833256A2-F1D4-4E2A-9096-E3CA9E302BCB}">
      <dsp:nvSpPr>
        <dsp:cNvPr id="0" name=""/>
        <dsp:cNvSpPr/>
      </dsp:nvSpPr>
      <dsp:spPr>
        <a:xfrm>
          <a:off x="2411809" y="516725"/>
          <a:ext cx="860914" cy="43045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sz="21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  <a:endParaRPr lang="zh-CN" altLang="en-US" sz="2100" kern="1200" dirty="0">
            <a:solidFill>
              <a:srgbClr val="70AD47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424417" y="529333"/>
        <a:ext cx="835698" cy="405241"/>
      </dsp:txXfrm>
    </dsp:sp>
    <dsp:sp modelId="{C4492EB0-8A9A-4CA4-88E1-26C9678407DA}">
      <dsp:nvSpPr>
        <dsp:cNvPr id="0" name=""/>
        <dsp:cNvSpPr/>
      </dsp:nvSpPr>
      <dsp:spPr>
        <a:xfrm rot="2142401">
          <a:off x="822302" y="1110874"/>
          <a:ext cx="424087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318065" y="19248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023744" y="1119520"/>
        <a:ext cx="21204" cy="21204"/>
      </dsp:txXfrm>
    </dsp:sp>
    <dsp:sp modelId="{4239478F-2B7D-4428-8B20-0C7A669F1DF2}">
      <dsp:nvSpPr>
        <dsp:cNvPr id="0" name=""/>
        <dsp:cNvSpPr/>
      </dsp:nvSpPr>
      <dsp:spPr>
        <a:xfrm>
          <a:off x="1206529" y="1038650"/>
          <a:ext cx="860914" cy="43045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 err="1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sz="2100" kern="1200" dirty="0">
              <a:solidFill>
                <a:srgbClr val="70AD47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-</a:t>
          </a:r>
        </a:p>
      </dsp:txBody>
      <dsp:txXfrm>
        <a:off x="1219137" y="1051258"/>
        <a:ext cx="835698" cy="405241"/>
      </dsp:txXfrm>
    </dsp:sp>
    <dsp:sp modelId="{08404853-DEB1-4E3F-BF36-FEC012CCCA6D}">
      <dsp:nvSpPr>
        <dsp:cNvPr id="0" name=""/>
        <dsp:cNvSpPr/>
      </dsp:nvSpPr>
      <dsp:spPr>
        <a:xfrm>
          <a:off x="2067443" y="1234630"/>
          <a:ext cx="344365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58274" y="1924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231017" y="1245269"/>
        <a:ext cx="17218" cy="17218"/>
      </dsp:txXfrm>
    </dsp:sp>
    <dsp:sp modelId="{D6722BCC-304A-43FA-A61C-C1D17627A891}">
      <dsp:nvSpPr>
        <dsp:cNvPr id="0" name=""/>
        <dsp:cNvSpPr/>
      </dsp:nvSpPr>
      <dsp:spPr>
        <a:xfrm>
          <a:off x="2411809" y="1038650"/>
          <a:ext cx="860914" cy="43045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sz="21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sz="2100" kern="1200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424417" y="1051258"/>
        <a:ext cx="835698" cy="405241"/>
      </dsp:txXfrm>
    </dsp:sp>
    <dsp:sp modelId="{E14F8940-1343-4411-A790-4728D9F55489}">
      <dsp:nvSpPr>
        <dsp:cNvPr id="0" name=""/>
        <dsp:cNvSpPr/>
      </dsp:nvSpPr>
      <dsp:spPr>
        <a:xfrm rot="3907178">
          <a:off x="625093" y="1358387"/>
          <a:ext cx="818505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613879" y="19248"/>
              </a:lnTo>
            </a:path>
          </a:pathLst>
        </a:custGeom>
        <a:noFill/>
        <a:ln w="12700" cap="flat" cmpd="sng" algn="ctr">
          <a:solidFill>
            <a:srgbClr val="A5A5A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013883" y="1357172"/>
        <a:ext cx="40925" cy="40925"/>
      </dsp:txXfrm>
    </dsp:sp>
    <dsp:sp modelId="{F14D58DA-0265-4C74-83AE-807B0993274A}">
      <dsp:nvSpPr>
        <dsp:cNvPr id="0" name=""/>
        <dsp:cNvSpPr/>
      </dsp:nvSpPr>
      <dsp:spPr>
        <a:xfrm>
          <a:off x="1206529" y="1533676"/>
          <a:ext cx="860914" cy="43045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IgM</a:t>
          </a:r>
          <a:r>
            <a:rPr lang="en-US" altLang="zh-CN" sz="21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sz="2100" kern="1200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1219137" y="1546284"/>
        <a:ext cx="835698" cy="405241"/>
      </dsp:txXfrm>
    </dsp:sp>
    <dsp:sp modelId="{C628F970-39C1-4DA2-BF23-164F75E17753}">
      <dsp:nvSpPr>
        <dsp:cNvPr id="0" name=""/>
        <dsp:cNvSpPr/>
      </dsp:nvSpPr>
      <dsp:spPr>
        <a:xfrm>
          <a:off x="2067443" y="1729656"/>
          <a:ext cx="344365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58274" y="19248"/>
              </a:lnTo>
            </a:path>
          </a:pathLst>
        </a:custGeom>
        <a:noFill/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231017" y="1740295"/>
        <a:ext cx="17218" cy="17218"/>
      </dsp:txXfrm>
    </dsp:sp>
    <dsp:sp modelId="{D4F0F845-0C4C-4E41-92A6-5D7ECE4C8ECA}">
      <dsp:nvSpPr>
        <dsp:cNvPr id="0" name=""/>
        <dsp:cNvSpPr/>
      </dsp:nvSpPr>
      <dsp:spPr>
        <a:xfrm>
          <a:off x="2411809" y="1533676"/>
          <a:ext cx="860914" cy="430457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100" kern="1200" dirty="0" err="1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IgG</a:t>
          </a:r>
          <a:r>
            <a:rPr lang="en-US" altLang="zh-CN" sz="2100" kern="1200" dirty="0">
              <a:solidFill>
                <a:srgbClr val="C00000"/>
              </a:solidFill>
              <a:latin typeface="Calibri" panose="020F0502020204030204"/>
              <a:ea typeface="宋体" panose="02010600030101010101" pitchFamily="2" charset="-122"/>
              <a:cs typeface="+mn-cs"/>
            </a:rPr>
            <a:t>++</a:t>
          </a:r>
          <a:endParaRPr lang="zh-CN" altLang="en-US" sz="2100" kern="1200" dirty="0">
            <a:solidFill>
              <a:srgbClr val="C00000"/>
            </a:solidFill>
            <a:latin typeface="Calibri" panose="020F0502020204030204"/>
            <a:ea typeface="宋体" panose="02010600030101010101" pitchFamily="2" charset="-122"/>
            <a:cs typeface="+mn-cs"/>
          </a:endParaRPr>
        </a:p>
      </dsp:txBody>
      <dsp:txXfrm>
        <a:off x="2424417" y="1546284"/>
        <a:ext cx="835698" cy="40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34FEC-F4C8-49F7-B51D-ED7DC2D60BCD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1B5D6-B13B-4D4A-9FF0-54DDC1F0CB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899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B5D6-B13B-4D4A-9FF0-54DDC1F0CB6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5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21B5D6-B13B-4D4A-9FF0-54DDC1F0CB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1825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xmlns="" id="{D35AC604-371D-D84F-B89A-FD9CB2A03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xmlns="" id="{F6A91306-B153-434F-9910-A8A2231F2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000" dirty="0">
              <a:latin typeface="Arial" panose="020B0604020202020204" pitchFamily="34" charset="0"/>
            </a:endParaRPr>
          </a:p>
          <a:p>
            <a:endParaRPr lang="ru-RU" altLang="ru-RU" sz="1000" dirty="0">
              <a:latin typeface="Arial" panose="020B0604020202020204" pitchFamily="34" charset="0"/>
            </a:endParaRPr>
          </a:p>
          <a:p>
            <a:endParaRPr lang="en-US" altLang="ru-RU" sz="1000" dirty="0">
              <a:latin typeface="Arial" panose="020B0604020202020204" pitchFamily="34" charset="0"/>
            </a:endParaRPr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xmlns="" id="{BA88C46C-EC78-FB48-8421-DC0272D3B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741D77-F88B-584A-9B82-FDD63B4D07C8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5304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>
            <a:extLst>
              <a:ext uri="{FF2B5EF4-FFF2-40B4-BE49-F238E27FC236}">
                <a16:creationId xmlns:a16="http://schemas.microsoft.com/office/drawing/2014/main" xmlns="" id="{D35AC604-371D-D84F-B89A-FD9CB2A03D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Заметки 2">
            <a:extLst>
              <a:ext uri="{FF2B5EF4-FFF2-40B4-BE49-F238E27FC236}">
                <a16:creationId xmlns:a16="http://schemas.microsoft.com/office/drawing/2014/main" xmlns="" id="{F6A91306-B153-434F-9910-A8A2231F2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z="1000" dirty="0">
              <a:latin typeface="Arial" panose="020B0604020202020204" pitchFamily="34" charset="0"/>
            </a:endParaRPr>
          </a:p>
          <a:p>
            <a:endParaRPr lang="ru-RU" altLang="ru-RU" sz="1000" dirty="0">
              <a:latin typeface="Arial" panose="020B0604020202020204" pitchFamily="34" charset="0"/>
            </a:endParaRPr>
          </a:p>
          <a:p>
            <a:endParaRPr lang="en-US" altLang="ru-RU" sz="1000" dirty="0">
              <a:latin typeface="Arial" panose="020B0604020202020204" pitchFamily="34" charset="0"/>
            </a:endParaRPr>
          </a:p>
        </p:txBody>
      </p:sp>
      <p:sp>
        <p:nvSpPr>
          <p:cNvPr id="18435" name="Номер слайда 3">
            <a:extLst>
              <a:ext uri="{FF2B5EF4-FFF2-40B4-BE49-F238E27FC236}">
                <a16:creationId xmlns:a16="http://schemas.microsoft.com/office/drawing/2014/main" xmlns="" id="{BA88C46C-EC78-FB48-8421-DC0272D3B8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7741D77-F88B-584A-9B82-FDD63B4D07C8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54707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686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5455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033BD-8BA2-486D-860B-01287869CC99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mp.weixin.qq.com/s/gqAvaMW1S-xsTRem8egwnA" TargetMode="Externa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tif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0.tiff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846"/>
          <a:stretch/>
        </p:blipFill>
        <p:spPr>
          <a:xfrm>
            <a:off x="-57705" y="-48067"/>
            <a:ext cx="12188144" cy="688538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3215680" y="3212976"/>
            <a:ext cx="4752528" cy="594734"/>
          </a:xfrm>
        </p:spPr>
        <p:txBody>
          <a:bodyPr anchor="t">
            <a:noAutofit/>
          </a:bodyPr>
          <a:lstStyle/>
          <a:p>
            <a:r>
              <a:rPr lang="ru-RU" sz="45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Годовой отчет</a:t>
            </a:r>
            <a:endParaRPr lang="ru-RU" sz="4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395004" y="4969249"/>
            <a:ext cx="3672408" cy="11347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1464" y="1268760"/>
            <a:ext cx="91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haroni" panose="02010803020104030203" pitchFamily="2" charset="-79"/>
              </a:rPr>
              <a:t>Деятельность филиалов № 4 и 5 ГБУЗ 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haroni" panose="02010803020104030203" pitchFamily="2" charset="-79"/>
              </a:rPr>
              <a:t>«ГП № 23 ДЗМ»  в 2019 г.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6208" y="5881872"/>
            <a:ext cx="558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cs typeface="Aharoni" panose="02010803020104030203" pitchFamily="2" charset="-79"/>
              </a:rPr>
              <a:t>И.о. главного врача ГБУЗ «ГП № 23 ДЗМ» Горшков Михаил Петрович</a:t>
            </a:r>
            <a:endParaRPr lang="ru-RU" sz="2200" i="1" dirty="0">
              <a:cs typeface="Aharoni" panose="02010803020104030203" pitchFamily="2" charset="-79"/>
            </a:endParaRPr>
          </a:p>
        </p:txBody>
      </p:sp>
      <p:pic>
        <p:nvPicPr>
          <p:cNvPr id="7" name="Изображение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371535"/>
            <a:ext cx="1307498" cy="12213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61561" y="6651313"/>
            <a:ext cx="12192000" cy="206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>
            <a:extLst>
              <a:ext uri="{FF2B5EF4-FFF2-40B4-BE49-F238E27FC236}">
                <a16:creationId xmlns:a16="http://schemas.microsoft.com/office/drawing/2014/main" xmlns="" id="{52C3B522-FC5E-0A4B-834E-D086C3DA1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9633"/>
            <a:ext cx="10972800" cy="1143000"/>
          </a:xfrm>
        </p:spPr>
        <p:txBody>
          <a:bodyPr/>
          <a:lstStyle/>
          <a:p>
            <a:r>
              <a:rPr lang="ru-RU" altLang="zh-C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диагностики 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Изображение 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77967" y="160338"/>
            <a:ext cx="930064" cy="864095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609600" y="908720"/>
            <a:ext cx="779065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-61561" y="6669360"/>
            <a:ext cx="12192000" cy="188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AutoShape 2" descr="blob:https://web.whatsapp.com/a0258c23-bd05-47f2-b323-c8aa8edbce5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7222" y="908720"/>
            <a:ext cx="3395178" cy="388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40302" y="764704"/>
            <a:ext cx="2941945" cy="3696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8853" y="3466055"/>
            <a:ext cx="4104456" cy="304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6818" y="3380607"/>
            <a:ext cx="4104456" cy="2965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181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>
            <a:extLst>
              <a:ext uri="{FF2B5EF4-FFF2-40B4-BE49-F238E27FC236}">
                <a16:creationId xmlns:a16="http://schemas.microsoft.com/office/drawing/2014/main" xmlns="" id="{52C3B522-FC5E-0A4B-834E-D086C3DA14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9633"/>
            <a:ext cx="10972800" cy="1143000"/>
          </a:xfrm>
        </p:spPr>
        <p:txBody>
          <a:bodyPr/>
          <a:lstStyle/>
          <a:p>
            <a:r>
              <a:rPr lang="ru-RU" altLang="zh-C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Стандарт диагностики </a:t>
            </a:r>
            <a:r>
              <a:rPr lang="en-US" altLang="zh-CN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COVID-19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文本框 1">
            <a:extLst>
              <a:ext uri="{FF2B5EF4-FFF2-40B4-BE49-F238E27FC236}">
                <a16:creationId xmlns:a16="http://schemas.microsoft.com/office/drawing/2014/main" xmlns="" id="{E99FAF0C-ECB0-2B46-94DB-9FBFA83FEDA2}"/>
              </a:ext>
            </a:extLst>
          </p:cNvPr>
          <p:cNvSpPr txBox="1"/>
          <p:nvPr/>
        </p:nvSpPr>
        <p:spPr>
          <a:xfrm>
            <a:off x="158020" y="864479"/>
            <a:ext cx="9806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Как интерпретировать результаты </a:t>
            </a:r>
            <a:r>
              <a:rPr lang="en-US" altLang="zh-CN" sz="2400" b="1" dirty="0">
                <a:solidFill>
                  <a:srgbClr val="C00000"/>
                </a:solidFill>
                <a:ea typeface="微软雅黑" panose="020B0503020204020204" pitchFamily="34" charset="-122"/>
              </a:rPr>
              <a:t>COVID-19</a:t>
            </a:r>
            <a:r>
              <a:rPr lang="en-US" altLang="zh-CN" sz="2400" b="1" dirty="0">
                <a:solidFill>
                  <a:prstClr val="black"/>
                </a:solidFill>
                <a:ea typeface="微软雅黑" panose="020B0503020204020204" pitchFamily="34" charset="-122"/>
              </a:rPr>
              <a:t> – </a:t>
            </a:r>
            <a:r>
              <a:rPr lang="ru-RU" altLang="zh-CN" sz="2400" b="1" dirty="0">
                <a:solidFill>
                  <a:prstClr val="black"/>
                </a:solidFill>
                <a:ea typeface="微软雅黑" panose="020B0503020204020204" pitchFamily="34" charset="-122"/>
              </a:rPr>
              <a:t>опубликовано 16го марта, 2020</a:t>
            </a:r>
            <a:endParaRPr lang="zh-CN" altLang="en-US" sz="2400" b="1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graphicFrame>
        <p:nvGraphicFramePr>
          <p:cNvPr id="40" name="图示 10">
            <a:extLst>
              <a:ext uri="{FF2B5EF4-FFF2-40B4-BE49-F238E27FC236}">
                <a16:creationId xmlns:a16="http://schemas.microsoft.com/office/drawing/2014/main" xmlns="" id="{A286A9B8-C7A7-3C42-B729-C9E570943527}"/>
              </a:ext>
            </a:extLst>
          </p:cNvPr>
          <p:cNvGraphicFramePr/>
          <p:nvPr/>
        </p:nvGraphicFramePr>
        <p:xfrm>
          <a:off x="896969" y="1590034"/>
          <a:ext cx="4577255" cy="243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1" name="图示 11">
            <a:extLst>
              <a:ext uri="{FF2B5EF4-FFF2-40B4-BE49-F238E27FC236}">
                <a16:creationId xmlns:a16="http://schemas.microsoft.com/office/drawing/2014/main" xmlns="" id="{9284D52B-30A1-F641-9761-7AE3BF65E855}"/>
              </a:ext>
            </a:extLst>
          </p:cNvPr>
          <p:cNvGraphicFramePr/>
          <p:nvPr/>
        </p:nvGraphicFramePr>
        <p:xfrm>
          <a:off x="1538099" y="4286195"/>
          <a:ext cx="3273973" cy="2012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42" name="直接连接符 14">
            <a:extLst>
              <a:ext uri="{FF2B5EF4-FFF2-40B4-BE49-F238E27FC236}">
                <a16:creationId xmlns:a16="http://schemas.microsoft.com/office/drawing/2014/main" xmlns="" id="{060290CC-47FF-FC4E-B481-0AEE3EA4FDB0}"/>
              </a:ext>
            </a:extLst>
          </p:cNvPr>
          <p:cNvCxnSpPr/>
          <p:nvPr/>
        </p:nvCxnSpPr>
        <p:spPr>
          <a:xfrm>
            <a:off x="4875132" y="2013951"/>
            <a:ext cx="5014085" cy="1576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43" name="文本框 15">
            <a:extLst>
              <a:ext uri="{FF2B5EF4-FFF2-40B4-BE49-F238E27FC236}">
                <a16:creationId xmlns:a16="http://schemas.microsoft.com/office/drawing/2014/main" xmlns="" id="{53BAB597-9C69-1742-9B91-D0CA16570B85}"/>
              </a:ext>
            </a:extLst>
          </p:cNvPr>
          <p:cNvSpPr txBox="1"/>
          <p:nvPr/>
        </p:nvSpPr>
        <p:spPr>
          <a:xfrm>
            <a:off x="4940818" y="2078737"/>
            <a:ext cx="6877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Острый инкубационный период, </a:t>
            </a:r>
            <a:r>
              <a:rPr lang="en-US" altLang="zh-CN" sz="1200" dirty="0">
                <a:solidFill>
                  <a:prstClr val="black"/>
                </a:solidFill>
              </a:rPr>
              <a:t>NAAT </a:t>
            </a:r>
            <a:r>
              <a:rPr lang="ru-RU" altLang="zh-CN" sz="1200" dirty="0">
                <a:solidFill>
                  <a:prstClr val="black"/>
                </a:solidFill>
              </a:rPr>
              <a:t>ложно негативный, необходимо комбинировать с КТ</a:t>
            </a:r>
          </a:p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Иногда ложно отрицательный результат может быть  в следствии интерференции </a:t>
            </a:r>
          </a:p>
        </p:txBody>
      </p:sp>
      <p:cxnSp>
        <p:nvCxnSpPr>
          <p:cNvPr id="44" name="直接连接符 17">
            <a:extLst>
              <a:ext uri="{FF2B5EF4-FFF2-40B4-BE49-F238E27FC236}">
                <a16:creationId xmlns:a16="http://schemas.microsoft.com/office/drawing/2014/main" xmlns="" id="{C491EC3D-94CA-384E-9387-F0CF015BC813}"/>
              </a:ext>
            </a:extLst>
          </p:cNvPr>
          <p:cNvCxnSpPr/>
          <p:nvPr/>
        </p:nvCxnSpPr>
        <p:spPr>
          <a:xfrm>
            <a:off x="4875130" y="2526330"/>
            <a:ext cx="5014085" cy="1576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5" name="直接连接符 18">
            <a:extLst>
              <a:ext uri="{FF2B5EF4-FFF2-40B4-BE49-F238E27FC236}">
                <a16:creationId xmlns:a16="http://schemas.microsoft.com/office/drawing/2014/main" xmlns="" id="{A5D6E90B-555A-274B-867C-118350C40700}"/>
              </a:ext>
            </a:extLst>
          </p:cNvPr>
          <p:cNvCxnSpPr/>
          <p:nvPr/>
        </p:nvCxnSpPr>
        <p:spPr>
          <a:xfrm>
            <a:off x="4812072" y="3060504"/>
            <a:ext cx="5014085" cy="1576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46" name="直接连接符 19">
            <a:extLst>
              <a:ext uri="{FF2B5EF4-FFF2-40B4-BE49-F238E27FC236}">
                <a16:creationId xmlns:a16="http://schemas.microsoft.com/office/drawing/2014/main" xmlns="" id="{37E178EE-251D-7C48-B476-A06B13B8E6C1}"/>
              </a:ext>
            </a:extLst>
          </p:cNvPr>
          <p:cNvCxnSpPr/>
          <p:nvPr/>
        </p:nvCxnSpPr>
        <p:spPr>
          <a:xfrm>
            <a:off x="4875128" y="3519556"/>
            <a:ext cx="5014085" cy="1576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47" name="文本框 20">
            <a:extLst>
              <a:ext uri="{FF2B5EF4-FFF2-40B4-BE49-F238E27FC236}">
                <a16:creationId xmlns:a16="http://schemas.microsoft.com/office/drawing/2014/main" xmlns="" id="{85B64EB4-FC90-9D47-A132-55A0C72BE11A}"/>
              </a:ext>
            </a:extLst>
          </p:cNvPr>
          <p:cNvSpPr txBox="1"/>
          <p:nvPr/>
        </p:nvSpPr>
        <p:spPr>
          <a:xfrm>
            <a:off x="4940819" y="1370480"/>
            <a:ext cx="6852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1600" dirty="0">
                <a:solidFill>
                  <a:srgbClr val="70AD47"/>
                </a:solidFill>
              </a:rPr>
              <a:t>Здоровые, нет инфекции</a:t>
            </a:r>
            <a:endParaRPr lang="en-US" altLang="zh-CN" sz="1600" dirty="0">
              <a:solidFill>
                <a:srgbClr val="70AD47"/>
              </a:solidFill>
            </a:endParaRPr>
          </a:p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Или ранняя стадия инкубации, необходимо исследовать историю контактов, после 14 дней без симптомов можно утверждать, что пациент здоров</a:t>
            </a:r>
            <a:endParaRPr lang="zh-CN" altLang="en-US" sz="1200" dirty="0">
              <a:solidFill>
                <a:prstClr val="black"/>
              </a:solidFill>
            </a:endParaRPr>
          </a:p>
        </p:txBody>
      </p:sp>
      <p:sp>
        <p:nvSpPr>
          <p:cNvPr id="48" name="文本框 21">
            <a:extLst>
              <a:ext uri="{FF2B5EF4-FFF2-40B4-BE49-F238E27FC236}">
                <a16:creationId xmlns:a16="http://schemas.microsoft.com/office/drawing/2014/main" xmlns="" id="{2080140C-F9F7-5243-94F7-A92B5DE38645}"/>
              </a:ext>
            </a:extLst>
          </p:cNvPr>
          <p:cNvSpPr txBox="1"/>
          <p:nvPr/>
        </p:nvSpPr>
        <p:spPr>
          <a:xfrm>
            <a:off x="4940818" y="2559137"/>
            <a:ext cx="7385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Ложно положительный в следствии интерференции</a:t>
            </a:r>
          </a:p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Или первое время с момента инфицирования с </a:t>
            </a:r>
            <a:r>
              <a:rPr lang="ru-RU" altLang="zh-CN" sz="1200" dirty="0" err="1">
                <a:solidFill>
                  <a:prstClr val="black"/>
                </a:solidFill>
              </a:rPr>
              <a:t>недетектируемыми</a:t>
            </a:r>
            <a:r>
              <a:rPr lang="ru-RU" altLang="zh-CN" sz="1200" dirty="0">
                <a:solidFill>
                  <a:prstClr val="black"/>
                </a:solidFill>
              </a:rPr>
              <a:t> антителами, необходимо КТ</a:t>
            </a:r>
          </a:p>
        </p:txBody>
      </p:sp>
      <p:cxnSp>
        <p:nvCxnSpPr>
          <p:cNvPr id="49" name="直接连接符 22">
            <a:extLst>
              <a:ext uri="{FF2B5EF4-FFF2-40B4-BE49-F238E27FC236}">
                <a16:creationId xmlns:a16="http://schemas.microsoft.com/office/drawing/2014/main" xmlns="" id="{EDA96717-02CF-5048-A8CA-4800CCF237DC}"/>
              </a:ext>
            </a:extLst>
          </p:cNvPr>
          <p:cNvCxnSpPr/>
          <p:nvPr/>
        </p:nvCxnSpPr>
        <p:spPr>
          <a:xfrm>
            <a:off x="4875128" y="4031936"/>
            <a:ext cx="5014085" cy="1576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50" name="文本框 23">
            <a:extLst>
              <a:ext uri="{FF2B5EF4-FFF2-40B4-BE49-F238E27FC236}">
                <a16:creationId xmlns:a16="http://schemas.microsoft.com/office/drawing/2014/main" xmlns="" id="{F90FF813-578C-934F-A41B-447123149EFC}"/>
              </a:ext>
            </a:extLst>
          </p:cNvPr>
          <p:cNvSpPr txBox="1"/>
          <p:nvPr/>
        </p:nvSpPr>
        <p:spPr>
          <a:xfrm>
            <a:off x="4940817" y="3078505"/>
            <a:ext cx="530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Инфицирование вирусом, в течение восстановительного периода или у здорового </a:t>
            </a:r>
            <a:r>
              <a:rPr lang="en-US" altLang="zh-CN" sz="1200" dirty="0">
                <a:solidFill>
                  <a:prstClr val="black"/>
                </a:solidFill>
              </a:rPr>
              <a:t>IgG </a:t>
            </a:r>
            <a:r>
              <a:rPr lang="ru-RU" altLang="zh-CN" sz="1200" dirty="0">
                <a:solidFill>
                  <a:prstClr val="black"/>
                </a:solidFill>
              </a:rPr>
              <a:t>могут быть у пациента навсегда, необходимо КТ</a:t>
            </a:r>
          </a:p>
        </p:txBody>
      </p:sp>
      <p:sp>
        <p:nvSpPr>
          <p:cNvPr id="51" name="文本框 24">
            <a:extLst>
              <a:ext uri="{FF2B5EF4-FFF2-40B4-BE49-F238E27FC236}">
                <a16:creationId xmlns:a16="http://schemas.microsoft.com/office/drawing/2014/main" xmlns="" id="{A9B5FD10-6550-8144-845F-9784209CAAE1}"/>
              </a:ext>
            </a:extLst>
          </p:cNvPr>
          <p:cNvSpPr txBox="1"/>
          <p:nvPr/>
        </p:nvSpPr>
        <p:spPr>
          <a:xfrm>
            <a:off x="4940818" y="3567607"/>
            <a:ext cx="564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Недавнее инфицирование, результаты </a:t>
            </a:r>
            <a:r>
              <a:rPr lang="en-US" altLang="zh-CN" sz="1200" dirty="0">
                <a:solidFill>
                  <a:prstClr val="black"/>
                </a:solidFill>
              </a:rPr>
              <a:t>NAAT </a:t>
            </a:r>
            <a:r>
              <a:rPr lang="ru-RU" altLang="zh-CN" sz="1200" dirty="0">
                <a:solidFill>
                  <a:prstClr val="black"/>
                </a:solidFill>
              </a:rPr>
              <a:t>ложно негативные, необходимо КТ </a:t>
            </a:r>
          </a:p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В течение восстановительного периода </a:t>
            </a:r>
            <a:r>
              <a:rPr lang="en-US" altLang="zh-CN" sz="1200" dirty="0">
                <a:solidFill>
                  <a:prstClr val="black"/>
                </a:solidFill>
              </a:rPr>
              <a:t>IgM </a:t>
            </a:r>
            <a:r>
              <a:rPr lang="ru-RU" altLang="zh-CN" sz="1200" dirty="0">
                <a:solidFill>
                  <a:prstClr val="black"/>
                </a:solidFill>
              </a:rPr>
              <a:t>могут циркулировать в крови</a:t>
            </a:r>
          </a:p>
        </p:txBody>
      </p:sp>
      <p:cxnSp>
        <p:nvCxnSpPr>
          <p:cNvPr id="52" name="直接连接符 25">
            <a:extLst>
              <a:ext uri="{FF2B5EF4-FFF2-40B4-BE49-F238E27FC236}">
                <a16:creationId xmlns:a16="http://schemas.microsoft.com/office/drawing/2014/main" xmlns="" id="{EF8B032F-FB37-DA42-B450-0522B0F4DE07}"/>
              </a:ext>
            </a:extLst>
          </p:cNvPr>
          <p:cNvCxnSpPr/>
          <p:nvPr/>
        </p:nvCxnSpPr>
        <p:spPr>
          <a:xfrm>
            <a:off x="4875128" y="4748511"/>
            <a:ext cx="5014085" cy="1576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3" name="直接连接符 26">
            <a:extLst>
              <a:ext uri="{FF2B5EF4-FFF2-40B4-BE49-F238E27FC236}">
                <a16:creationId xmlns:a16="http://schemas.microsoft.com/office/drawing/2014/main" xmlns="" id="{4C219ED7-FF0B-CB42-AFDA-C210CAEDF6A7}"/>
              </a:ext>
            </a:extLst>
          </p:cNvPr>
          <p:cNvCxnSpPr/>
          <p:nvPr/>
        </p:nvCxnSpPr>
        <p:spPr>
          <a:xfrm>
            <a:off x="4875128" y="5231267"/>
            <a:ext cx="5014085" cy="1576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4" name="直接连接符 27">
            <a:extLst>
              <a:ext uri="{FF2B5EF4-FFF2-40B4-BE49-F238E27FC236}">
                <a16:creationId xmlns:a16="http://schemas.microsoft.com/office/drawing/2014/main" xmlns="" id="{FC6BCCDA-7070-2845-A408-53B102A1C9E3}"/>
              </a:ext>
            </a:extLst>
          </p:cNvPr>
          <p:cNvCxnSpPr/>
          <p:nvPr/>
        </p:nvCxnSpPr>
        <p:spPr>
          <a:xfrm>
            <a:off x="4875127" y="5736912"/>
            <a:ext cx="5014085" cy="1576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cxnSp>
        <p:nvCxnSpPr>
          <p:cNvPr id="55" name="直接连接符 28">
            <a:extLst>
              <a:ext uri="{FF2B5EF4-FFF2-40B4-BE49-F238E27FC236}">
                <a16:creationId xmlns:a16="http://schemas.microsoft.com/office/drawing/2014/main" xmlns="" id="{E56C3C1A-22AC-3143-8FD8-0AC21DFDADD3}"/>
              </a:ext>
            </a:extLst>
          </p:cNvPr>
          <p:cNvCxnSpPr/>
          <p:nvPr/>
        </p:nvCxnSpPr>
        <p:spPr>
          <a:xfrm>
            <a:off x="4875126" y="6225643"/>
            <a:ext cx="5014085" cy="15765"/>
          </a:xfrm>
          <a:prstGeom prst="line">
            <a:avLst/>
          </a:prstGeom>
          <a:noFill/>
          <a:ln w="63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56" name="文本框 29">
            <a:extLst>
              <a:ext uri="{FF2B5EF4-FFF2-40B4-BE49-F238E27FC236}">
                <a16:creationId xmlns:a16="http://schemas.microsoft.com/office/drawing/2014/main" xmlns="" id="{E9FD3774-76F8-7C47-9148-1A72D2C670B2}"/>
              </a:ext>
            </a:extLst>
          </p:cNvPr>
          <p:cNvSpPr txBox="1"/>
          <p:nvPr/>
        </p:nvSpPr>
        <p:spPr>
          <a:xfrm>
            <a:off x="4940817" y="4272298"/>
            <a:ext cx="7235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«Окно» </a:t>
            </a:r>
            <a:r>
              <a:rPr lang="ru-RU" altLang="zh-CN" sz="1200" dirty="0" err="1">
                <a:solidFill>
                  <a:prstClr val="black"/>
                </a:solidFill>
              </a:rPr>
              <a:t>инфецирования</a:t>
            </a:r>
            <a:r>
              <a:rPr lang="ru-RU" altLang="zh-CN" sz="1200" dirty="0">
                <a:solidFill>
                  <a:prstClr val="black"/>
                </a:solidFill>
              </a:rPr>
              <a:t>, антитела еще не производятся; или проводится лечение </a:t>
            </a:r>
            <a:r>
              <a:rPr lang="ru-RU" altLang="zh-CN" sz="1200" dirty="0" err="1">
                <a:solidFill>
                  <a:prstClr val="black"/>
                </a:solidFill>
              </a:rPr>
              <a:t>иммуносупрессорами</a:t>
            </a:r>
            <a:r>
              <a:rPr lang="ru-RU" altLang="zh-CN" sz="1200" dirty="0">
                <a:solidFill>
                  <a:prstClr val="black"/>
                </a:solidFill>
              </a:rPr>
              <a:t>; или </a:t>
            </a:r>
            <a:r>
              <a:rPr lang="ru-RU" altLang="zh-CN" sz="1200" dirty="0" err="1">
                <a:solidFill>
                  <a:prstClr val="black"/>
                </a:solidFill>
              </a:rPr>
              <a:t>иммунодефицитные</a:t>
            </a:r>
            <a:r>
              <a:rPr lang="ru-RU" altLang="zh-CN" sz="1200" dirty="0">
                <a:solidFill>
                  <a:prstClr val="black"/>
                </a:solidFill>
              </a:rPr>
              <a:t> нарушения, в следствие которых не производятся антитела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57" name="文本框 32">
            <a:extLst>
              <a:ext uri="{FF2B5EF4-FFF2-40B4-BE49-F238E27FC236}">
                <a16:creationId xmlns:a16="http://schemas.microsoft.com/office/drawing/2014/main" xmlns="" id="{083768BF-61AE-B84F-8057-2837CFA4FFF2}"/>
              </a:ext>
            </a:extLst>
          </p:cNvPr>
          <p:cNvSpPr txBox="1"/>
          <p:nvPr/>
        </p:nvSpPr>
        <p:spPr>
          <a:xfrm>
            <a:off x="4940817" y="4954018"/>
            <a:ext cx="7087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Ранняя стадия инфицирования, </a:t>
            </a:r>
            <a:r>
              <a:rPr lang="en-US" altLang="zh-CN" sz="1200" dirty="0">
                <a:solidFill>
                  <a:prstClr val="black"/>
                </a:solidFill>
              </a:rPr>
              <a:t>IgM </a:t>
            </a:r>
            <a:r>
              <a:rPr lang="ru-RU" altLang="zh-CN" sz="1200" dirty="0">
                <a:solidFill>
                  <a:prstClr val="black"/>
                </a:solidFill>
              </a:rPr>
              <a:t>производятся на 3-5 день после появления симптомов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58" name="文本框 33">
            <a:extLst>
              <a:ext uri="{FF2B5EF4-FFF2-40B4-BE49-F238E27FC236}">
                <a16:creationId xmlns:a16="http://schemas.microsoft.com/office/drawing/2014/main" xmlns="" id="{95BAA82D-10B6-1844-AA39-0219EDA70167}"/>
              </a:ext>
            </a:extLst>
          </p:cNvPr>
          <p:cNvSpPr txBox="1"/>
          <p:nvPr/>
        </p:nvSpPr>
        <p:spPr>
          <a:xfrm>
            <a:off x="4875126" y="5438102"/>
            <a:ext cx="6641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Средняя или поздняя стадия инфицирования, вирус еще циркулирует в крови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59" name="文本框 34">
            <a:extLst>
              <a:ext uri="{FF2B5EF4-FFF2-40B4-BE49-F238E27FC236}">
                <a16:creationId xmlns:a16="http://schemas.microsoft.com/office/drawing/2014/main" xmlns="" id="{62513B10-CCDD-074B-B46A-BA85A6D41BF0}"/>
              </a:ext>
            </a:extLst>
          </p:cNvPr>
          <p:cNvSpPr txBox="1"/>
          <p:nvPr/>
        </p:nvSpPr>
        <p:spPr>
          <a:xfrm>
            <a:off x="4940818" y="5798468"/>
            <a:ext cx="6641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Инфицирование или активное инфицирование</a:t>
            </a:r>
          </a:p>
          <a:p>
            <a:pPr defTabSz="914377"/>
            <a:r>
              <a:rPr lang="ru-RU" altLang="zh-CN" sz="1200" dirty="0">
                <a:solidFill>
                  <a:prstClr val="black"/>
                </a:solidFill>
              </a:rPr>
              <a:t>Ремиссия</a:t>
            </a:r>
            <a:endParaRPr lang="en-US" altLang="zh-CN" sz="1200" dirty="0">
              <a:solidFill>
                <a:prstClr val="black"/>
              </a:solidFill>
            </a:endParaRPr>
          </a:p>
        </p:txBody>
      </p:sp>
      <p:sp>
        <p:nvSpPr>
          <p:cNvPr id="60" name="Rectangle 13">
            <a:extLst>
              <a:ext uri="{FF2B5EF4-FFF2-40B4-BE49-F238E27FC236}">
                <a16:creationId xmlns:a16="http://schemas.microsoft.com/office/drawing/2014/main" xmlns="" id="{F67D4DCC-2101-C344-AF8E-15A796805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9499" y="6375777"/>
            <a:ext cx="3071354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defTabSz="914377"/>
            <a:r>
              <a:rPr lang="en-US" altLang="zh-CN" sz="1000" u="sng" dirty="0">
                <a:solidFill>
                  <a:prstClr val="black"/>
                </a:solidFill>
                <a:ea typeface="inherit"/>
                <a:hlinkClick r:id="rId11"/>
              </a:rPr>
              <a:t>Article original from:</a:t>
            </a:r>
          </a:p>
          <a:p>
            <a:pPr defTabSz="914377"/>
            <a:r>
              <a:rPr lang="zh-CN" altLang="zh-CN" sz="1000" dirty="0">
                <a:solidFill>
                  <a:prstClr val="black"/>
                </a:solidFill>
                <a:ea typeface="inherit"/>
                <a:hlinkClick r:id="rId11"/>
              </a:rPr>
              <a:t>https://mp.weixin.qq.com/s/gqAvaMW1S-xsTRem8egwnA</a:t>
            </a:r>
            <a:r>
              <a:rPr lang="zh-CN" altLang="zh-CN" sz="800" dirty="0">
                <a:solidFill>
                  <a:prstClr val="black"/>
                </a:solidFill>
              </a:rPr>
              <a:t> </a:t>
            </a:r>
            <a:endParaRPr lang="zh-CN" altLang="zh-CN" dirty="0">
              <a:solidFill>
                <a:prstClr val="black"/>
              </a:solidFill>
            </a:endParaRPr>
          </a:p>
        </p:txBody>
      </p:sp>
      <p:sp>
        <p:nvSpPr>
          <p:cNvPr id="62" name="文本框 30">
            <a:extLst>
              <a:ext uri="{FF2B5EF4-FFF2-40B4-BE49-F238E27FC236}">
                <a16:creationId xmlns:a16="http://schemas.microsoft.com/office/drawing/2014/main" xmlns="" id="{4D5C2A1A-FA7F-0C4C-9E58-19758718305A}"/>
              </a:ext>
            </a:extLst>
          </p:cNvPr>
          <p:cNvSpPr txBox="1"/>
          <p:nvPr/>
        </p:nvSpPr>
        <p:spPr>
          <a:xfrm>
            <a:off x="144753" y="6027894"/>
            <a:ext cx="27052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altLang="zh-CN" sz="1600" dirty="0">
                <a:solidFill>
                  <a:srgbClr val="C00000"/>
                </a:solidFill>
              </a:rPr>
              <a:t>+</a:t>
            </a:r>
            <a:r>
              <a:rPr lang="en-US" altLang="zh-CN" sz="1600" dirty="0">
                <a:solidFill>
                  <a:prstClr val="black"/>
                </a:solidFill>
              </a:rPr>
              <a:t>:</a:t>
            </a:r>
            <a:r>
              <a:rPr lang="ru-RU" altLang="zh-CN" sz="1600" dirty="0">
                <a:solidFill>
                  <a:prstClr val="black"/>
                </a:solidFill>
              </a:rPr>
              <a:t> слабо положительные</a:t>
            </a:r>
            <a:endParaRPr lang="en-US" altLang="zh-CN" sz="1600" dirty="0">
              <a:solidFill>
                <a:prstClr val="black"/>
              </a:solidFill>
            </a:endParaRPr>
          </a:p>
          <a:p>
            <a:pPr defTabSz="914377"/>
            <a:r>
              <a:rPr lang="en-US" altLang="zh-CN" sz="1600" dirty="0">
                <a:solidFill>
                  <a:srgbClr val="C00000"/>
                </a:solidFill>
              </a:rPr>
              <a:t>++</a:t>
            </a:r>
            <a:r>
              <a:rPr lang="en-US" altLang="zh-CN" sz="1600" dirty="0">
                <a:solidFill>
                  <a:prstClr val="black"/>
                </a:solidFill>
              </a:rPr>
              <a:t>: </a:t>
            </a:r>
            <a:r>
              <a:rPr lang="ru-RU" altLang="zh-CN" sz="1600" dirty="0">
                <a:solidFill>
                  <a:prstClr val="black"/>
                </a:solidFill>
              </a:rPr>
              <a:t>положительные</a:t>
            </a:r>
            <a:endParaRPr lang="zh-CN" altLang="en-US" sz="1600" dirty="0">
              <a:solidFill>
                <a:prstClr val="black"/>
              </a:solidFill>
            </a:endParaRPr>
          </a:p>
        </p:txBody>
      </p:sp>
      <p:sp>
        <p:nvSpPr>
          <p:cNvPr id="63" name="圆角矩形 31">
            <a:extLst>
              <a:ext uri="{FF2B5EF4-FFF2-40B4-BE49-F238E27FC236}">
                <a16:creationId xmlns:a16="http://schemas.microsoft.com/office/drawing/2014/main" xmlns="" id="{FE7D5523-1322-D84B-B583-B781153D17FE}"/>
              </a:ext>
            </a:extLst>
          </p:cNvPr>
          <p:cNvSpPr/>
          <p:nvPr/>
        </p:nvSpPr>
        <p:spPr>
          <a:xfrm>
            <a:off x="152637" y="6013517"/>
            <a:ext cx="2414852" cy="67003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>
              <a:solidFill>
                <a:prstClr val="white"/>
              </a:solidFill>
              <a:ea typeface="宋体" panose="02010600030101010101" pitchFamily="2" charset="-122"/>
            </a:endParaRPr>
          </a:p>
        </p:txBody>
      </p:sp>
      <p:pic>
        <p:nvPicPr>
          <p:cNvPr id="27" name="Изображение 4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122013" y="49827"/>
            <a:ext cx="930064" cy="864095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0" y="904751"/>
            <a:ext cx="9192344" cy="9171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0" y="6733099"/>
            <a:ext cx="12192000" cy="12490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60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545" y="1916832"/>
            <a:ext cx="8136904" cy="331236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haroni" panose="02010803020104030203" pitchFamily="2" charset="-79"/>
              </a:rPr>
              <a:t>Благодарим депутатов района Некрасовка за поддержку нашей работы. Уверены, что совместная работа только на пользу нашим жителям!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pic>
        <p:nvPicPr>
          <p:cNvPr id="4" name="Изображение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480" y="5207948"/>
            <a:ext cx="1512168" cy="1440159"/>
          </a:xfrm>
          <a:prstGeom prst="rect">
            <a:avLst/>
          </a:prstGeom>
        </p:spPr>
      </p:pic>
      <p:pic>
        <p:nvPicPr>
          <p:cNvPr id="3074" name="Picture 2" descr="Герб муниципального округа Некрасовка | Геральдика.р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360" y="260648"/>
            <a:ext cx="144016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Здоровая Москв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79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544" y="1916832"/>
            <a:ext cx="8353517" cy="714380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45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171400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540760" y="1283423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flipV="1">
            <a:off x="4536292" y="1233013"/>
            <a:ext cx="58904" cy="64511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 flipV="1">
            <a:off x="6096000" y="1251805"/>
            <a:ext cx="360040" cy="45719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57398" y="1329969"/>
            <a:ext cx="6782596" cy="3025637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endParaRPr lang="ru-RU" dirty="0">
              <a:solidFill>
                <a:prstClr val="black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flipV="1">
            <a:off x="9696400" y="1251805"/>
            <a:ext cx="60569" cy="45719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Основные показатели</a:t>
            </a: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00635" y="1470329"/>
            <a:ext cx="2815592" cy="1195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23 </a:t>
            </a:r>
          </a:p>
          <a:p>
            <a:pPr algn="ctr"/>
            <a:r>
              <a:rPr lang="ru-RU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4</a:t>
            </a:r>
            <a:endParaRPr lang="ru-RU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flipH="1">
            <a:off x="6456040" y="1712859"/>
            <a:ext cx="1944216" cy="953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79567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303912" y="3095674"/>
            <a:ext cx="1411636" cy="973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5509089" y="5315571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/>
            <a:r>
              <a:rPr lang="ru-RU" sz="3600" dirty="0"/>
              <a:t> </a:t>
            </a:r>
            <a:r>
              <a:rPr lang="ru-RU" sz="3600" dirty="0" smtClean="0"/>
              <a:t>22166</a:t>
            </a:r>
            <a:endParaRPr lang="ru-RU" sz="3600" dirty="0">
              <a:solidFill>
                <a:srgbClr val="000000"/>
              </a:solidFill>
            </a:endParaRPr>
          </a:p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/>
          </p:nvPr>
        </p:nvGraphicFramePr>
        <p:xfrm>
          <a:off x="4175283" y="4746614"/>
          <a:ext cx="6505729" cy="2078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424782" y="2955007"/>
            <a:ext cx="6782596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/>
              <a:t>Проектная мощность 405 посещений в смену</a:t>
            </a:r>
          </a:p>
          <a:p>
            <a:pPr algn="ctr"/>
            <a:r>
              <a:rPr lang="ru-RU" sz="2500" dirty="0" smtClean="0"/>
              <a:t>Фактическая мощность на 25.12.2019 - 209</a:t>
            </a:r>
            <a:endParaRPr lang="ru-RU" sz="2500" dirty="0"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17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22541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540760" y="1283423"/>
            <a:ext cx="10801350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flipV="1">
            <a:off x="4536292" y="1233013"/>
            <a:ext cx="58904" cy="64511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 flipV="1">
            <a:off x="6096000" y="1251805"/>
            <a:ext cx="360040" cy="45719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475241" y="1302910"/>
            <a:ext cx="6782596" cy="3025637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57200"/>
            <a:endParaRPr lang="ru-RU" dirty="0">
              <a:solidFill>
                <a:prstClr val="black"/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 flipV="1">
            <a:off x="9696400" y="1251805"/>
            <a:ext cx="60569" cy="45719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515600" cy="541655"/>
          </a:xfrm>
        </p:spPr>
        <p:txBody>
          <a:bodyPr>
            <a:normAutofit/>
          </a:bodyPr>
          <a:lstStyle/>
          <a:p>
            <a:r>
              <a:rPr lang="ru-RU" sz="30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Основные показатели</a:t>
            </a:r>
            <a:endParaRPr lang="ru-RU" sz="30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5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09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00634" y="1297525"/>
            <a:ext cx="3099621" cy="1368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ГП № 23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Филиал 5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boto" panose="02000000000000000000" pitchFamily="2" charset="0"/>
              <a:ea typeface="Roboto" panose="02000000000000000000" pitchFamily="2" charset="0"/>
              <a:cs typeface="Aharoni" panose="02010803020104030203" pitchFamily="2" charset="-79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4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8" y="2280858"/>
            <a:ext cx="183532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Мощность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4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79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 flipH="1">
            <a:off x="6456040" y="1712859"/>
            <a:ext cx="1944216" cy="953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79567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Прикрепленное население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4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4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303912" y="3095674"/>
            <a:ext cx="1411636" cy="9732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440160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5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haroni" panose="02010803020104030203" pitchFamily="2" charset="-79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823616" y="5535183"/>
            <a:ext cx="1644896" cy="568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ctr"/>
            <a:r>
              <a:rPr lang="ru-RU" sz="3600" dirty="0"/>
              <a:t> </a:t>
            </a:r>
            <a:r>
              <a:rPr lang="ru-RU" sz="3600" dirty="0" smtClean="0"/>
              <a:t>54628</a:t>
            </a:r>
            <a:endParaRPr lang="ru-RU" sz="3600" dirty="0">
              <a:solidFill>
                <a:srgbClr val="000000"/>
              </a:solidFill>
            </a:endParaRPr>
          </a:p>
          <a:p>
            <a:pPr algn="ctr"/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человек</a:t>
            </a: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xmlns="" val="2888965643"/>
              </p:ext>
            </p:extLst>
          </p:nvPr>
        </p:nvGraphicFramePr>
        <p:xfrm>
          <a:off x="3215680" y="4772414"/>
          <a:ext cx="6806140" cy="219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9456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538" y="2707010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102" y="5033169"/>
            <a:ext cx="1305787" cy="130578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04074" y="2509546"/>
            <a:ext cx="6703304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cs typeface="Aharoni" panose="02010803020104030203" pitchFamily="2" charset="-79"/>
              </a:rPr>
              <a:t>Проектная мощность 750 посещений в смену (взрослые – 520, дети – 150, гинекология – 80)</a:t>
            </a:r>
          </a:p>
          <a:p>
            <a:pPr algn="ctr"/>
            <a:r>
              <a:rPr lang="ru-RU" sz="2500" dirty="0" smtClean="0">
                <a:cs typeface="Aharoni" panose="02010803020104030203" pitchFamily="2" charset="-79"/>
              </a:rPr>
              <a:t>Фактическая мощность на 25.12.2019 - 1350</a:t>
            </a:r>
            <a:endParaRPr lang="ru-RU" sz="2500" dirty="0">
              <a:cs typeface="Aharoni" panose="02010803020104030203" pitchFamily="2" charset="-79"/>
            </a:endParaRPr>
          </a:p>
        </p:txBody>
      </p:sp>
      <p:pic>
        <p:nvPicPr>
          <p:cNvPr id="42" name="Изображение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3161" y="5401015"/>
            <a:ext cx="1307498" cy="12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17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" y="-216820"/>
            <a:ext cx="12192000" cy="6858000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115140" y="2541430"/>
            <a:ext cx="4636185" cy="3839898"/>
          </a:xfrm>
          <a:prstGeom prst="roundRect">
            <a:avLst>
              <a:gd name="adj" fmla="val 8213"/>
            </a:avLst>
          </a:prstGeom>
          <a:solidFill>
            <a:srgbClr val="B7E4EF">
              <a:alpha val="61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9536" y="72665"/>
            <a:ext cx="8748464" cy="73315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Aharoni" panose="02010803020104030203" pitchFamily="2" charset="-79"/>
              </a:rPr>
              <a:t>Кадры 2019 года 5 филиал</a:t>
            </a:r>
            <a:endParaRPr lang="ru-RU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141" y="2708920"/>
            <a:ext cx="4804712" cy="4149080"/>
          </a:xfrm>
        </p:spPr>
        <p:txBody>
          <a:bodyPr>
            <a:normAutofit fontScale="70000" lnSpcReduction="20000"/>
          </a:bodyPr>
          <a:lstStyle/>
          <a:p>
            <a:r>
              <a:rPr lang="ru-RU" sz="2900" b="1" dirty="0">
                <a:cs typeface="Times New Roman" panose="02020603050405020304" pitchFamily="18" charset="0"/>
              </a:rPr>
              <a:t>Развернуто</a:t>
            </a:r>
            <a:r>
              <a:rPr lang="ru-RU" sz="2900" dirty="0">
                <a:cs typeface="Times New Roman" panose="02020603050405020304" pitchFamily="18" charset="0"/>
              </a:rPr>
              <a:t> – 16 педиатрических участков</a:t>
            </a:r>
          </a:p>
          <a:p>
            <a:pPr marL="342900" indent="-342900" algn="l">
              <a:buFontTx/>
              <a:buChar char="-"/>
            </a:pPr>
            <a:r>
              <a:rPr lang="ru-RU" sz="2900" dirty="0">
                <a:cs typeface="Times New Roman" panose="02020603050405020304" pitchFamily="18" charset="0"/>
              </a:rPr>
              <a:t>Врачей-педиатров участковых – 16 </a:t>
            </a:r>
          </a:p>
          <a:p>
            <a:pPr algn="l"/>
            <a:r>
              <a:rPr lang="ru-RU" sz="2900" b="1" dirty="0">
                <a:cs typeface="Times New Roman" panose="02020603050405020304" pitchFamily="18" charset="0"/>
              </a:rPr>
              <a:t>      Узкие специалисты:</a:t>
            </a:r>
          </a:p>
          <a:p>
            <a:pPr marL="342900" indent="-342900" algn="l">
              <a:buFontTx/>
              <a:buChar char="-"/>
            </a:pPr>
            <a:r>
              <a:rPr lang="ru-RU" sz="2900" dirty="0">
                <a:cs typeface="Times New Roman" panose="02020603050405020304" pitchFamily="18" charset="0"/>
              </a:rPr>
              <a:t>Врач ЛОР – 2 специалиста</a:t>
            </a:r>
          </a:p>
          <a:p>
            <a:pPr marL="342900" indent="-342900" algn="l">
              <a:buFontTx/>
              <a:buChar char="-"/>
            </a:pPr>
            <a:r>
              <a:rPr lang="ru-RU" sz="2900" dirty="0">
                <a:cs typeface="Times New Roman" panose="02020603050405020304" pitchFamily="18" charset="0"/>
              </a:rPr>
              <a:t>Врач-невролог – 2 специалиста</a:t>
            </a:r>
          </a:p>
          <a:p>
            <a:pPr marL="342900" indent="-342900" algn="l">
              <a:buFontTx/>
              <a:buChar char="-"/>
            </a:pPr>
            <a:r>
              <a:rPr lang="ru-RU" sz="2900" dirty="0">
                <a:cs typeface="Times New Roman" panose="02020603050405020304" pitchFamily="18" charset="0"/>
              </a:rPr>
              <a:t>1 детский рентгенолог</a:t>
            </a:r>
          </a:p>
          <a:p>
            <a:pPr marL="342900" indent="-342900" algn="l">
              <a:buFontTx/>
              <a:buChar char="-"/>
            </a:pPr>
            <a:r>
              <a:rPr lang="ru-RU" sz="2900" dirty="0">
                <a:cs typeface="Times New Roman" panose="02020603050405020304" pitchFamily="18" charset="0"/>
              </a:rPr>
              <a:t>2 детский врач УЗИ</a:t>
            </a:r>
          </a:p>
          <a:p>
            <a:pPr algn="l"/>
            <a:r>
              <a:rPr lang="ru-RU" sz="2900" b="1" dirty="0">
                <a:cs typeface="Times New Roman" panose="02020603050405020304" pitchFamily="18" charset="0"/>
              </a:rPr>
              <a:t>    </a:t>
            </a:r>
            <a:r>
              <a:rPr lang="ru-RU" sz="2900" b="1" dirty="0" smtClean="0">
                <a:cs typeface="Times New Roman" panose="02020603050405020304" pitchFamily="18" charset="0"/>
              </a:rPr>
              <a:t>На </a:t>
            </a:r>
            <a:r>
              <a:rPr lang="ru-RU" sz="2900" b="1" dirty="0">
                <a:cs typeface="Times New Roman" panose="02020603050405020304" pitchFamily="18" charset="0"/>
              </a:rPr>
              <a:t>постоянной основе выполняются такие исследования как:</a:t>
            </a:r>
          </a:p>
          <a:p>
            <a:pPr algn="l"/>
            <a:r>
              <a:rPr lang="ru-RU" sz="2900" dirty="0">
                <a:cs typeface="Times New Roman" panose="02020603050405020304" pitchFamily="18" charset="0"/>
              </a:rPr>
              <a:t>- Эхокардиография, ЭКГ, ЭЭГ, спирография, СМАД, </a:t>
            </a:r>
            <a:r>
              <a:rPr lang="ru-RU" sz="2900" dirty="0" err="1">
                <a:cs typeface="Times New Roman" panose="02020603050405020304" pitchFamily="18" charset="0"/>
              </a:rPr>
              <a:t>холтер</a:t>
            </a:r>
            <a:r>
              <a:rPr lang="ru-RU" sz="2900" dirty="0">
                <a:cs typeface="Times New Roman" panose="02020603050405020304" pitchFamily="18" charset="0"/>
              </a:rPr>
              <a:t>, </a:t>
            </a:r>
            <a:r>
              <a:rPr lang="ru-RU" sz="2900" dirty="0" err="1">
                <a:cs typeface="Times New Roman" panose="02020603050405020304" pitchFamily="18" charset="0"/>
              </a:rPr>
              <a:t>Тредмил</a:t>
            </a:r>
            <a:endParaRPr lang="ru-RU" sz="2900" dirty="0"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0056" y="1072717"/>
            <a:ext cx="2882776" cy="92912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94520" y="1217663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Педиатрия</a:t>
            </a:r>
            <a:endParaRPr lang="ru-RU" sz="2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85424" y="1042250"/>
            <a:ext cx="3193032" cy="9636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Прием взрослого населения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09509" y="1053576"/>
            <a:ext cx="3111456" cy="96740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231904" y="1032998"/>
            <a:ext cx="2385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Женская консультация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695400" y="805818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 вниз 14"/>
          <p:cNvSpPr/>
          <p:nvPr/>
        </p:nvSpPr>
        <p:spPr>
          <a:xfrm>
            <a:off x="2265890" y="2005921"/>
            <a:ext cx="191108" cy="53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0367962" y="2001838"/>
            <a:ext cx="191108" cy="53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390273" y="2016915"/>
            <a:ext cx="191108" cy="5355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19853" y="2591583"/>
            <a:ext cx="3323056" cy="3094341"/>
          </a:xfrm>
          <a:prstGeom prst="roundRect">
            <a:avLst>
              <a:gd name="adj" fmla="val 15498"/>
            </a:avLst>
          </a:prstGeom>
          <a:solidFill>
            <a:srgbClr val="B7E4EF">
              <a:alpha val="62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Развернуто -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6 участков, в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2019 году был добавлен ещё один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участок к уже имеющимся.</a:t>
            </a:r>
            <a:endParaRPr lang="ru-RU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cs typeface="Times New Roman" panose="02020603050405020304" pitchFamily="18" charset="0"/>
              </a:rPr>
              <a:t>Принят на </a:t>
            </a:r>
            <a:r>
              <a:rPr lang="ru-RU" sz="20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работу - </a:t>
            </a:r>
            <a:r>
              <a:rPr lang="ru-RU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дополнительно </a:t>
            </a:r>
            <a:r>
              <a:rPr lang="ru-RU" sz="2000" dirty="0">
                <a:solidFill>
                  <a:schemeClr val="tx1"/>
                </a:solidFill>
                <a:cs typeface="Times New Roman" panose="02020603050405020304" pitchFamily="18" charset="0"/>
              </a:rPr>
              <a:t>1 врач-акушер-гинеколог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445200" y="2537347"/>
            <a:ext cx="3665510" cy="3411933"/>
          </a:xfrm>
          <a:prstGeom prst="roundRect">
            <a:avLst>
              <a:gd name="adj" fmla="val 6558"/>
            </a:avLst>
          </a:prstGeom>
          <a:solidFill>
            <a:srgbClr val="B7E4EF">
              <a:alpha val="61000"/>
            </a:srgb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675409" y="2835108"/>
            <a:ext cx="32050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cs typeface="Times New Roman" panose="02020603050405020304" pitchFamily="18" charset="0"/>
              </a:rPr>
              <a:t>Развернуто</a:t>
            </a:r>
            <a:r>
              <a:rPr lang="ru-RU" sz="2000" dirty="0" smtClean="0">
                <a:cs typeface="Times New Roman" panose="02020603050405020304" pitchFamily="18" charset="0"/>
              </a:rPr>
              <a:t> - 16 участков</a:t>
            </a:r>
          </a:p>
          <a:p>
            <a:r>
              <a:rPr lang="ru-RU" sz="2000" b="1" dirty="0">
                <a:cs typeface="Times New Roman" panose="02020603050405020304" pitchFamily="18" charset="0"/>
              </a:rPr>
              <a:t>Узкие специалисты: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cs typeface="Times New Roman" panose="02020603050405020304" pitchFamily="18" charset="0"/>
              </a:rPr>
              <a:t>2 врача ЛОР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cs typeface="Times New Roman" panose="02020603050405020304" pitchFamily="18" charset="0"/>
              </a:rPr>
              <a:t>1 врач гастроэнтеролог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cs typeface="Times New Roman" panose="02020603050405020304" pitchFamily="18" charset="0"/>
              </a:rPr>
              <a:t>1 врач травматолог-ортопед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* Начал работать кабинет </a:t>
            </a:r>
            <a:r>
              <a:rPr lang="ru-RU" sz="2000" b="1" dirty="0" smtClean="0">
                <a:cs typeface="Times New Roman" panose="02020603050405020304" pitchFamily="18" charset="0"/>
              </a:rPr>
              <a:t>врача-фтизиатра</a:t>
            </a:r>
            <a:r>
              <a:rPr lang="ru-RU" sz="2000" dirty="0" smtClean="0">
                <a:cs typeface="Times New Roman" panose="02020603050405020304" pitchFamily="18" charset="0"/>
              </a:rPr>
              <a:t> с 8:00 до 20:00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2" name="Изображение 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502" y="-207706"/>
            <a:ext cx="1029966" cy="9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988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089775" y="-117384"/>
            <a:ext cx="5544692" cy="863501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</a:t>
            </a:r>
            <a:endParaRPr lang="ru-RU" sz="3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5951984" y="548680"/>
            <a:ext cx="5760640" cy="65527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«Здоровая Москва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- бесплатные обследования в парках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осквы.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местах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отдыха работало более 40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павильонов. Любой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москвич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мог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пройти диспансеризацию (профилактический осмотр) во время прогулки в парке. </a:t>
            </a: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Проведение мероприятий по сезонной профилактике гриппа и острых респираторных вирусных инфекций в эпидсезон 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Проведено мероприятие «Моя будущая профессия» ко дню защитников детей 1 июня 2019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Продолжение работы по  программе « Московское долголетие» для москвичей пенсионного возраста. Скандинавская ходьба и общая физическая подготовка (ОФП) под руководством медицинского работника.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1400" dirty="0" smtClean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85" r="43000"/>
          <a:stretch/>
        </p:blipFill>
        <p:spPr>
          <a:xfrm>
            <a:off x="-24681" y="-143236"/>
            <a:ext cx="5641303" cy="709391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167932" y="-99392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167932" y="744564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Изображение 4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6577" y="5913278"/>
            <a:ext cx="930064" cy="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79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3808" y="404664"/>
            <a:ext cx="62066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 </a:t>
            </a:r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211" y="3481198"/>
            <a:ext cx="6732748" cy="2928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8211" y="870932"/>
            <a:ext cx="3348372" cy="2610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6583" y="870931"/>
            <a:ext cx="3384376" cy="261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1344" y="465466"/>
            <a:ext cx="4655840" cy="59158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С начала июня до начала октября в местах отдыха работало более 40 павильонов «Здоровая Москва». Любой москвич мог пройти диспансеризацию (профилактический осмотр) во время прогулки в парке. В данном проекте активное участие приняли и сотрудники ГБУЗ «ГП №23 ДЗМ» и филиалов. Павильоны «Здоровая Москва» - это возможность быстро и в комфортной обстановке пройти практически весь набор обследований, предусмотренный первым этапом </a:t>
            </a:r>
            <a:r>
              <a:rPr lang="ru-RU" sz="1600" i="1" u="sng" dirty="0">
                <a:solidFill>
                  <a:schemeClr val="tx2">
                    <a:lumMod val="75000"/>
                  </a:schemeClr>
                </a:solidFill>
              </a:rPr>
              <a:t>диспансеризации.</a:t>
            </a:r>
            <a:endParaRPr lang="ru-RU" sz="16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Специалистами подобран оптимальный комплекс диагностики для людей разного пола и возраста в рамках первого этапа диспансеризации. Все обследования бесплатны.</a:t>
            </a:r>
            <a:br>
              <a:rPr lang="ru-RU" sz="16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Медицинские мобильные павильоны предоставляли следующие услуги: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Сдача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анализов и получение их результатов;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Кардиограмма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Определение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сахара и холестерина в крови;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Измерить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вес и рост;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</a:rPr>
              <a:t>Исследование </a:t>
            </a: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работы внутренних органов при помощи ультразвукового исследования;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i="1" dirty="0">
                <a:solidFill>
                  <a:schemeClr val="tx2">
                    <a:lumMod val="75000"/>
                  </a:schemeClr>
                </a:solidFill>
              </a:rPr>
              <a:t>Проверка зрения.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0016" y="1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Здоровая Москва</a:t>
            </a:r>
            <a:endParaRPr lang="ru-RU" sz="3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Изображение 4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48337" y="65704"/>
            <a:ext cx="786190" cy="615959"/>
          </a:xfrm>
          <a:prstGeom prst="rect">
            <a:avLst/>
          </a:prstGeom>
        </p:spPr>
      </p:pic>
      <p:sp>
        <p:nvSpPr>
          <p:cNvPr id="8" name="AutoShape 2" descr="Здоровая Москва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Здоровая Москва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025" y="9764"/>
            <a:ext cx="959362" cy="813107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271431" y="646332"/>
            <a:ext cx="4202994" cy="2658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0564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1631" y="188640"/>
            <a:ext cx="97620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>Проводится работа по программе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>«Московское долголетие» для москвичей пенсионного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cs typeface="Aharoni" panose="02010803020104030203" pitchFamily="2" charset="-79"/>
              </a:rPr>
              <a:t>возраста:</a:t>
            </a:r>
          </a:p>
          <a:p>
            <a:endParaRPr lang="ru-RU" sz="2400" b="1" i="1" dirty="0">
              <a:solidFill>
                <a:schemeClr val="tx2">
                  <a:lumMod val="75000"/>
                </a:schemeClr>
              </a:solidFill>
              <a:latin typeface="Arial Narrow" pitchFamily="34" charset="0"/>
              <a:cs typeface="Aharoni" panose="02010803020104030203" pitchFamily="2" charset="-79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Скандинавская ходьба и общая физическая подготовка (ОФП) под руководством медицинского работника;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 Группы сформированы по 12 человек;</a:t>
            </a:r>
          </a:p>
          <a:p>
            <a:pPr>
              <a:buFont typeface="Arial" pitchFamily="34" charset="0"/>
              <a:buChar char="•"/>
            </a:pPr>
            <a:r>
              <a:rPr lang="ru-RU" sz="2400" i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haroni" panose="02010803020104030203" pitchFamily="2" charset="-79"/>
              </a:rPr>
              <a:t> Занятия проводится по графику 2 раза в неделю.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3592" y="5500703"/>
            <a:ext cx="7530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haroni" panose="02010803020104030203" pitchFamily="2" charset="-79"/>
              </a:rPr>
              <a:t>Программа получила большое признание среди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haroni" panose="02010803020104030203" pitchFamily="2" charset="-79"/>
              </a:rPr>
              <a:t>жителей                   района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haroni" panose="02010803020104030203" pitchFamily="2" charset="-79"/>
              </a:rPr>
              <a:t>«Некрасовка».</a:t>
            </a:r>
            <a:endParaRPr lang="ru-RU" sz="2400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946" y="2867127"/>
            <a:ext cx="3205296" cy="2403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384" y="2865462"/>
            <a:ext cx="2351764" cy="2376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2636" y="2878929"/>
            <a:ext cx="3419872" cy="2402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1631" y="2787609"/>
            <a:ext cx="11305256" cy="25856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Изображение 4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97476" y="172051"/>
            <a:ext cx="930064" cy="864095"/>
          </a:xfrm>
          <a:prstGeom prst="rect">
            <a:avLst/>
          </a:prstGeom>
        </p:spPr>
      </p:pic>
      <p:pic>
        <p:nvPicPr>
          <p:cNvPr id="2050" name="Picture 2" descr="Московское долголетие - ОСКАД | ТЦСО Орехово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3652" y="1189763"/>
            <a:ext cx="1817713" cy="1444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496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360" y="450911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С 13 </a:t>
            </a: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преля 2020 года в Москве было организовано 47 круглосуточных КТ-центров. Один из них был организован на базе ГБУЗ ГП 23 ДЗМ</a:t>
            </a:r>
            <a:r>
              <a:rPr lang="ru-RU" sz="2400" i="1" dirty="0" smtClean="0"/>
              <a:t>.</a:t>
            </a:r>
            <a:endParaRPr lang="ru-RU" sz="2400" i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267751" y="450911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267752" y="1005598"/>
            <a:ext cx="5400675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663952" y="476672"/>
            <a:ext cx="6004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Амбулаторный КТ- центр  </a:t>
            </a:r>
            <a:endParaRPr lang="ru-RU" sz="27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Изображение 4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1936" y="5685674"/>
            <a:ext cx="930064" cy="864095"/>
          </a:xfrm>
          <a:prstGeom prst="rect">
            <a:avLst/>
          </a:prstGeom>
        </p:spPr>
      </p:pic>
      <p:sp>
        <p:nvSpPr>
          <p:cNvPr id="9" name="AutoShape 2" descr="blob:https://web.whatsapp.com/2872dfb3-3df9-4712-ac4b-33ad4b1e3c9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2355" y="1268760"/>
            <a:ext cx="3934205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948" y="2587216"/>
            <a:ext cx="4964004" cy="343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2484" y="3791152"/>
            <a:ext cx="3924076" cy="262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-61561" y="6651313"/>
            <a:ext cx="12192000" cy="206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8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846aa5af-82ce-40e8-a5e5-4a407472c05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840" y="7937"/>
            <a:ext cx="4709023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960096" y="9275"/>
            <a:ext cx="47053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i="1" dirty="0" smtClean="0">
                <a:solidFill>
                  <a:schemeClr val="tx2">
                    <a:lumMod val="75000"/>
                  </a:schemeClr>
                </a:solidFill>
              </a:rPr>
              <a:t>Пациенты в КТ-центр поступают по каналу скорой  помощи или по назначению врача</a:t>
            </a:r>
            <a:r>
              <a:rPr lang="en-US" sz="2100" i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sz="2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60096" y="1124744"/>
            <a:ext cx="5087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100" i="1" dirty="0" smtClean="0">
                <a:solidFill>
                  <a:srgbClr val="44546A">
                    <a:lumMod val="75000"/>
                  </a:srgbClr>
                </a:solidFill>
              </a:rPr>
              <a:t>В КТ- центре пациентам проводится компьютерная томография органов грудной клетки</a:t>
            </a:r>
            <a:r>
              <a:rPr lang="en-US" sz="2100" i="1" dirty="0" smtClean="0">
                <a:solidFill>
                  <a:srgbClr val="44546A">
                    <a:lumMod val="75000"/>
                  </a:srgbClr>
                </a:solidFill>
              </a:rPr>
              <a:t>, </a:t>
            </a:r>
            <a:r>
              <a:rPr lang="ru-RU" sz="2100" i="1" dirty="0" smtClean="0">
                <a:solidFill>
                  <a:srgbClr val="44546A">
                    <a:lumMod val="75000"/>
                  </a:srgbClr>
                </a:solidFill>
              </a:rPr>
              <a:t>забор биоматериалы, электрокардиограмма и осмотр врача-терапевта или врача общей практики</a:t>
            </a:r>
            <a:r>
              <a:rPr lang="en-US" sz="2100" i="1" dirty="0" smtClean="0">
                <a:solidFill>
                  <a:srgbClr val="44546A">
                    <a:lumMod val="75000"/>
                  </a:srgbClr>
                </a:solidFill>
              </a:rPr>
              <a:t>.</a:t>
            </a:r>
            <a:endParaRPr lang="ru-RU" sz="2100" i="1" dirty="0" smtClean="0">
              <a:solidFill>
                <a:srgbClr val="44546A">
                  <a:lumMod val="75000"/>
                </a:srgb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100" i="1" dirty="0" smtClean="0">
                <a:solidFill>
                  <a:srgbClr val="44546A">
                    <a:lumMod val="75000"/>
                  </a:srgbClr>
                </a:solidFill>
              </a:rPr>
              <a:t>После исследования определяется маршрутизация пациентов для дальнейшего стационарного, либо амбулаторного лечения под динамическим наблюдением нашей поликлиники.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100" i="1" dirty="0" smtClean="0">
                <a:solidFill>
                  <a:srgbClr val="44546A">
                    <a:lumMod val="75000"/>
                  </a:srgbClr>
                </a:solidFill>
              </a:rPr>
              <a:t>При  наличии  медицинских показаний пациенты бесплатно обеспечиваются лекарственными препаратами в самом центре</a:t>
            </a:r>
            <a:r>
              <a:rPr lang="en-US" sz="2100" i="1" dirty="0" smtClean="0">
                <a:solidFill>
                  <a:srgbClr val="44546A">
                    <a:lumMod val="75000"/>
                  </a:srgbClr>
                </a:solidFill>
              </a:rPr>
              <a:t>.</a:t>
            </a:r>
            <a:endParaRPr lang="en-US" sz="2100" i="1" dirty="0">
              <a:solidFill>
                <a:srgbClr val="44546A">
                  <a:lumMod val="75000"/>
                </a:srgb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2400" i="1" dirty="0">
              <a:solidFill>
                <a:srgbClr val="44546A">
                  <a:lumMod val="75000"/>
                </a:srgbClr>
              </a:solidFill>
            </a:endParaRPr>
          </a:p>
        </p:txBody>
      </p:sp>
      <p:pic>
        <p:nvPicPr>
          <p:cNvPr id="11" name="Изображение 4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00375" y="5743956"/>
            <a:ext cx="930064" cy="86409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-61561" y="6651313"/>
            <a:ext cx="12192000" cy="20668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575" y="3650385"/>
            <a:ext cx="4932314" cy="295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3642" y="2046332"/>
            <a:ext cx="3763959" cy="2682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2232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8468</TotalTime>
  <Words>626</Words>
  <Application>Microsoft Office PowerPoint</Application>
  <PresentationFormat>Произвольный</PresentationFormat>
  <Paragraphs>127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Годовой отчет</vt:lpstr>
      <vt:lpstr>Основные показатели</vt:lpstr>
      <vt:lpstr>Основные показатели</vt:lpstr>
      <vt:lpstr>Кадры 2019 года 5 филиал</vt:lpstr>
      <vt:lpstr>Участие в массовых акциях</vt:lpstr>
      <vt:lpstr>Слайд 6</vt:lpstr>
      <vt:lpstr>Слайд 7</vt:lpstr>
      <vt:lpstr>Слайд 8</vt:lpstr>
      <vt:lpstr>Слайд 9</vt:lpstr>
      <vt:lpstr>Стандарт диагностики COVID-19</vt:lpstr>
      <vt:lpstr>Стандарт диагностики COVID-19</vt:lpstr>
      <vt:lpstr>Благодарим депутатов района Некрасовка за поддержку нашей работы. Уверены, что совместная работа только на пользу нашим жителям!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567</cp:revision>
  <cp:lastPrinted>2019-03-12T08:25:46Z</cp:lastPrinted>
  <dcterms:created xsi:type="dcterms:W3CDTF">2019-02-11T07:19:05Z</dcterms:created>
  <dcterms:modified xsi:type="dcterms:W3CDTF">2020-06-17T13:22:30Z</dcterms:modified>
</cp:coreProperties>
</file>